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928a851c594b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86deb2027a4dd4"/>
  </p:sldMasterIdLst>
  <p:sldIdLst>
    <p:sldId xmlns:r="http://schemas.openxmlformats.org/officeDocument/2006/relationships" id="256" r:id="R38b6b0f7feb746ff"/>
    <p:sldId xmlns:r="http://schemas.openxmlformats.org/officeDocument/2006/relationships" id="257" r:id="Ra4800065e5f54bed"/>
    <p:sldId xmlns:r="http://schemas.openxmlformats.org/officeDocument/2006/relationships" id="258" r:id="R08890dcdb96f492d"/>
    <p:sldId xmlns:r="http://schemas.openxmlformats.org/officeDocument/2006/relationships" id="259" r:id="R935546edd3f64186"/>
    <p:sldId xmlns:r="http://schemas.openxmlformats.org/officeDocument/2006/relationships" id="260" r:id="R992a58ef41d940f3"/>
    <p:sldId xmlns:r="http://schemas.openxmlformats.org/officeDocument/2006/relationships" id="261" r:id="R4e3a123f265448f5"/>
    <p:sldId xmlns:r="http://schemas.openxmlformats.org/officeDocument/2006/relationships" id="262" r:id="R29e4b4183f3d40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86deb2027a4dd4" /><Relationship Type="http://schemas.openxmlformats.org/officeDocument/2006/relationships/slide" Target="/ppt/slides/slide1.xml" Id="R38b6b0f7feb746ff" /><Relationship Type="http://schemas.openxmlformats.org/officeDocument/2006/relationships/slide" Target="/ppt/slides/slide2.xml" Id="Ra4800065e5f54bed" /><Relationship Type="http://schemas.openxmlformats.org/officeDocument/2006/relationships/slide" Target="/ppt/slides/slide3.xml" Id="R08890dcdb96f492d" /><Relationship Type="http://schemas.openxmlformats.org/officeDocument/2006/relationships/slide" Target="/ppt/slides/slide4.xml" Id="R935546edd3f64186" /><Relationship Type="http://schemas.openxmlformats.org/officeDocument/2006/relationships/slide" Target="/ppt/slides/slide5.xml" Id="R992a58ef41d940f3" /><Relationship Type="http://schemas.openxmlformats.org/officeDocument/2006/relationships/slide" Target="/ppt/slides/slide6.xml" Id="R4e3a123f265448f5" /><Relationship Type="http://schemas.openxmlformats.org/officeDocument/2006/relationships/slide" Target="/ppt/slides/slide7.xml" Id="R29e4b4183f3d40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bd279a7d6a47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4442ac75d4b5d" /><Relationship Type="http://schemas.openxmlformats.org/officeDocument/2006/relationships/theme" Target="/ppt/slideMasters/theme/theme1.xml" Id="R24c593d600ba41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34442ac75d4b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76b8fbdc14e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10593ff974e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ce83f36f34e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00029ef8e47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fdae5c9d443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b7cb18c2d46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0cfa3243f4b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LIGO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LIGO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41 294 169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9 347 642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7 290 236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780 717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16 180 033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 FARM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57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892 122 652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