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bb92ef8246949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7bce608ce14ff6"/>
  </p:sldMasterIdLst>
  <p:sldIdLst>
    <p:sldId xmlns:r="http://schemas.openxmlformats.org/officeDocument/2006/relationships" id="256" r:id="Ra158f029907a4cae"/>
    <p:sldId xmlns:r="http://schemas.openxmlformats.org/officeDocument/2006/relationships" id="257" r:id="Ra2f7bcaa082f4dd1"/>
    <p:sldId xmlns:r="http://schemas.openxmlformats.org/officeDocument/2006/relationships" id="258" r:id="R1a8ae7b4385140cc"/>
    <p:sldId xmlns:r="http://schemas.openxmlformats.org/officeDocument/2006/relationships" id="259" r:id="R493cf4f27cb4444d"/>
    <p:sldId xmlns:r="http://schemas.openxmlformats.org/officeDocument/2006/relationships" id="260" r:id="R6590da07bfe14644"/>
    <p:sldId xmlns:r="http://schemas.openxmlformats.org/officeDocument/2006/relationships" id="261" r:id="Rbfc774004ee04b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7bce608ce14ff6" /><Relationship Type="http://schemas.openxmlformats.org/officeDocument/2006/relationships/slide" Target="/ppt/slides/slide1.xml" Id="Ra158f029907a4cae" /><Relationship Type="http://schemas.openxmlformats.org/officeDocument/2006/relationships/slide" Target="/ppt/slides/slide2.xml" Id="Ra2f7bcaa082f4dd1" /><Relationship Type="http://schemas.openxmlformats.org/officeDocument/2006/relationships/slide" Target="/ppt/slides/slide3.xml" Id="R1a8ae7b4385140cc" /><Relationship Type="http://schemas.openxmlformats.org/officeDocument/2006/relationships/slide" Target="/ppt/slides/slide4.xml" Id="R493cf4f27cb4444d" /><Relationship Type="http://schemas.openxmlformats.org/officeDocument/2006/relationships/slide" Target="/ppt/slides/slide5.xml" Id="R6590da07bfe14644" /><Relationship Type="http://schemas.openxmlformats.org/officeDocument/2006/relationships/slide" Target="/ppt/slides/slide6.xml" Id="Rbfc774004ee04b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be21ecb3b7480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b2211b3396448d" /><Relationship Type="http://schemas.openxmlformats.org/officeDocument/2006/relationships/theme" Target="/ppt/slideMasters/theme/theme1.xml" Id="Rbc59a4f5e97546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b2211b3396448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2d455cd524a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8bf674bc445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f01944804f4e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c076a3f3ad4e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4d6b6572cb4eb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d367a25a194b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VIKA EIGEDOM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VIKA EIGEDOM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FLORØ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VIKA EIGEDOM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892 129 762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VIKA EIGEDOM AS</a:t>
            </a:r>
          </a:p>
        </p:txBody>
      </p:sp>
    </p:spTree>
  </p:cSld>
  <p:clrMapOvr>
    <a:masterClrMapping xmlns:a="http://schemas.openxmlformats.org/drawingml/2006/main"/>
  </p:clrMapOvr>
</p:sld>
</file>