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03f68ef0ae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95ec6626c94328"/>
  </p:sldMasterIdLst>
  <p:sldIdLst>
    <p:sldId xmlns:r="http://schemas.openxmlformats.org/officeDocument/2006/relationships" id="256" r:id="R93dbd652aff74176"/>
    <p:sldId xmlns:r="http://schemas.openxmlformats.org/officeDocument/2006/relationships" id="257" r:id="R2648dc97f258401c"/>
    <p:sldId xmlns:r="http://schemas.openxmlformats.org/officeDocument/2006/relationships" id="258" r:id="Rf95dea1afc314496"/>
    <p:sldId xmlns:r="http://schemas.openxmlformats.org/officeDocument/2006/relationships" id="259" r:id="R608733a531c74eb5"/>
    <p:sldId xmlns:r="http://schemas.openxmlformats.org/officeDocument/2006/relationships" id="260" r:id="Rcdaaf733d3a9489b"/>
    <p:sldId xmlns:r="http://schemas.openxmlformats.org/officeDocument/2006/relationships" id="261" r:id="R255f3092e04148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5ec6626c94328" /><Relationship Type="http://schemas.openxmlformats.org/officeDocument/2006/relationships/slide" Target="/ppt/slides/slide1.xml" Id="R93dbd652aff74176" /><Relationship Type="http://schemas.openxmlformats.org/officeDocument/2006/relationships/slide" Target="/ppt/slides/slide2.xml" Id="R2648dc97f258401c" /><Relationship Type="http://schemas.openxmlformats.org/officeDocument/2006/relationships/slide" Target="/ppt/slides/slide3.xml" Id="Rf95dea1afc314496" /><Relationship Type="http://schemas.openxmlformats.org/officeDocument/2006/relationships/slide" Target="/ppt/slides/slide4.xml" Id="R608733a531c74eb5" /><Relationship Type="http://schemas.openxmlformats.org/officeDocument/2006/relationships/slide" Target="/ppt/slides/slide5.xml" Id="Rcdaaf733d3a9489b" /><Relationship Type="http://schemas.openxmlformats.org/officeDocument/2006/relationships/slide" Target="/ppt/slides/slide6.xml" Id="R255f3092e04148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448525459747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a3d6e5b414762" /><Relationship Type="http://schemas.openxmlformats.org/officeDocument/2006/relationships/theme" Target="/ppt/slideMasters/theme/theme1.xml" Id="Rcec687fa9193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9a3d6e5b4147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098aeb6c94d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3f5df222749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b7618dea940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d7f21967041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942ac391846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85598d2ab4b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MATKJEMPEN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MATKJEMPEN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MATKJEMPEN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MATKJEMPEN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MATKJEMPEN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MATKJEMPEN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 TOM HARRY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LØVLI ØYSTEIN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MATKJEMPEN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892 190 992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MATKJEMPEN AS</a:t>
            </a:r>
          </a:p>
        </p:txBody>
      </p:sp>
    </p:spTree>
  </p:cSld>
  <p:clrMapOvr>
    <a:masterClrMapping xmlns:a="http://schemas.openxmlformats.org/drawingml/2006/main"/>
  </p:clrMapOvr>
</p:sld>
</file>