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f03e7e9e24a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b65c314d24436"/>
  </p:sldMasterIdLst>
  <p:sldIdLst>
    <p:sldId xmlns:r="http://schemas.openxmlformats.org/officeDocument/2006/relationships" id="256" r:id="Rd7ee4f78671840f5"/>
    <p:sldId xmlns:r="http://schemas.openxmlformats.org/officeDocument/2006/relationships" id="257" r:id="R8ae325a0b49549a5"/>
    <p:sldId xmlns:r="http://schemas.openxmlformats.org/officeDocument/2006/relationships" id="258" r:id="Rf5f2e5496d284bac"/>
    <p:sldId xmlns:r="http://schemas.openxmlformats.org/officeDocument/2006/relationships" id="259" r:id="R204d743083124d3b"/>
    <p:sldId xmlns:r="http://schemas.openxmlformats.org/officeDocument/2006/relationships" id="260" r:id="R6c8905f402474bb5"/>
    <p:sldId xmlns:r="http://schemas.openxmlformats.org/officeDocument/2006/relationships" id="261" r:id="Rc4098052335c4b10"/>
    <p:sldId xmlns:r="http://schemas.openxmlformats.org/officeDocument/2006/relationships" id="262" r:id="R189e36ba173f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b65c314d24436" /><Relationship Type="http://schemas.openxmlformats.org/officeDocument/2006/relationships/slide" Target="/ppt/slides/slide1.xml" Id="Rd7ee4f78671840f5" /><Relationship Type="http://schemas.openxmlformats.org/officeDocument/2006/relationships/slide" Target="/ppt/slides/slide2.xml" Id="R8ae325a0b49549a5" /><Relationship Type="http://schemas.openxmlformats.org/officeDocument/2006/relationships/slide" Target="/ppt/slides/slide3.xml" Id="Rf5f2e5496d284bac" /><Relationship Type="http://schemas.openxmlformats.org/officeDocument/2006/relationships/slide" Target="/ppt/slides/slide4.xml" Id="R204d743083124d3b" /><Relationship Type="http://schemas.openxmlformats.org/officeDocument/2006/relationships/slide" Target="/ppt/slides/slide5.xml" Id="R6c8905f402474bb5" /><Relationship Type="http://schemas.openxmlformats.org/officeDocument/2006/relationships/slide" Target="/ppt/slides/slide6.xml" Id="Rc4098052335c4b10" /><Relationship Type="http://schemas.openxmlformats.org/officeDocument/2006/relationships/slide" Target="/ppt/slides/slide7.xml" Id="R189e36ba173f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24e3ae27d45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f31b0f7ef4885" /><Relationship Type="http://schemas.openxmlformats.org/officeDocument/2006/relationships/theme" Target="/ppt/slideMasters/theme/theme1.xml" Id="Ra98be591857c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f31b0f7ef48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92e2d6c5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c0fb11a2f4b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ef376a4f2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853200bc8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eb815afed4c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45f37cb9f40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78d13cab245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ELHATT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23 135 627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99 309 487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147 909 085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HOGNALAND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892 323 712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ELHATT AS</a:t>
            </a:r>
          </a:p>
        </p:txBody>
      </p:sp>
    </p:spTree>
  </p:cSld>
  <p:clrMapOvr>
    <a:masterClrMapping xmlns:a="http://schemas.openxmlformats.org/drawingml/2006/main"/>
  </p:clrMapOvr>
</p:sld>
</file>