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e434090f6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2e401be7d49bc"/>
  </p:sldMasterIdLst>
  <p:sldIdLst>
    <p:sldId xmlns:r="http://schemas.openxmlformats.org/officeDocument/2006/relationships" id="256" r:id="Rbf94b1c946b142f2"/>
    <p:sldId xmlns:r="http://schemas.openxmlformats.org/officeDocument/2006/relationships" id="257" r:id="R3b693954d16e4dde"/>
    <p:sldId xmlns:r="http://schemas.openxmlformats.org/officeDocument/2006/relationships" id="258" r:id="R3a38b875fdb54819"/>
    <p:sldId xmlns:r="http://schemas.openxmlformats.org/officeDocument/2006/relationships" id="259" r:id="R8905834221f24761"/>
    <p:sldId xmlns:r="http://schemas.openxmlformats.org/officeDocument/2006/relationships" id="260" r:id="Re3b1db93bc754e6f"/>
    <p:sldId xmlns:r="http://schemas.openxmlformats.org/officeDocument/2006/relationships" id="261" r:id="Rb70527aadc9a4110"/>
    <p:sldId xmlns:r="http://schemas.openxmlformats.org/officeDocument/2006/relationships" id="262" r:id="R310ac2f04c69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2e401be7d49bc" /><Relationship Type="http://schemas.openxmlformats.org/officeDocument/2006/relationships/slide" Target="/ppt/slides/slide1.xml" Id="Rbf94b1c946b142f2" /><Relationship Type="http://schemas.openxmlformats.org/officeDocument/2006/relationships/slide" Target="/ppt/slides/slide2.xml" Id="R3b693954d16e4dde" /><Relationship Type="http://schemas.openxmlformats.org/officeDocument/2006/relationships/slide" Target="/ppt/slides/slide3.xml" Id="R3a38b875fdb54819" /><Relationship Type="http://schemas.openxmlformats.org/officeDocument/2006/relationships/slide" Target="/ppt/slides/slide4.xml" Id="R8905834221f24761" /><Relationship Type="http://schemas.openxmlformats.org/officeDocument/2006/relationships/slide" Target="/ppt/slides/slide5.xml" Id="Re3b1db93bc754e6f" /><Relationship Type="http://schemas.openxmlformats.org/officeDocument/2006/relationships/slide" Target="/ppt/slides/slide6.xml" Id="Rb70527aadc9a4110" /><Relationship Type="http://schemas.openxmlformats.org/officeDocument/2006/relationships/slide" Target="/ppt/slides/slide7.xml" Id="R310ac2f04c69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67d8086ee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a19731ac43f0" /><Relationship Type="http://schemas.openxmlformats.org/officeDocument/2006/relationships/theme" Target="/ppt/slideMasters/theme/theme1.xml" Id="R09ab19b1823b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2a19731ac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745472708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2800ab69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2393b2e41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42b19d1e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3d490f69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764acf3c5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a8d869ec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NOVUM ØKONOMI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5 904 037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NOVUM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+4732226770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office@novum.no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www.novum.no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892 341 052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ØKONOMI AS</a:t>
            </a:r>
          </a:p>
        </p:txBody>
      </p:sp>
    </p:spTree>
  </p:cSld>
  <p:clrMapOvr>
    <a:masterClrMapping xmlns:a="http://schemas.openxmlformats.org/drawingml/2006/main"/>
  </p:clrMapOvr>
</p:sld>
</file>