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3cdf00fa2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d24535a8e4c26"/>
  </p:sldMasterIdLst>
  <p:sldIdLst>
    <p:sldId xmlns:r="http://schemas.openxmlformats.org/officeDocument/2006/relationships" id="256" r:id="Rdc3f62e245564534"/>
    <p:sldId xmlns:r="http://schemas.openxmlformats.org/officeDocument/2006/relationships" id="257" r:id="R37cb438c8c374878"/>
    <p:sldId xmlns:r="http://schemas.openxmlformats.org/officeDocument/2006/relationships" id="258" r:id="R439ee6283a1e417a"/>
    <p:sldId xmlns:r="http://schemas.openxmlformats.org/officeDocument/2006/relationships" id="259" r:id="Rbb9fdf74f11a4dbf"/>
    <p:sldId xmlns:r="http://schemas.openxmlformats.org/officeDocument/2006/relationships" id="260" r:id="R4650509bd83a45c1"/>
    <p:sldId xmlns:r="http://schemas.openxmlformats.org/officeDocument/2006/relationships" id="261" r:id="R08c523b1c44d4fc6"/>
    <p:sldId xmlns:r="http://schemas.openxmlformats.org/officeDocument/2006/relationships" id="262" r:id="Rc7af0a48177e48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d24535a8e4c26" /><Relationship Type="http://schemas.openxmlformats.org/officeDocument/2006/relationships/slide" Target="/ppt/slides/slide1.xml" Id="Rdc3f62e245564534" /><Relationship Type="http://schemas.openxmlformats.org/officeDocument/2006/relationships/slide" Target="/ppt/slides/slide2.xml" Id="R37cb438c8c374878" /><Relationship Type="http://schemas.openxmlformats.org/officeDocument/2006/relationships/slide" Target="/ppt/slides/slide3.xml" Id="R439ee6283a1e417a" /><Relationship Type="http://schemas.openxmlformats.org/officeDocument/2006/relationships/slide" Target="/ppt/slides/slide4.xml" Id="Rbb9fdf74f11a4dbf" /><Relationship Type="http://schemas.openxmlformats.org/officeDocument/2006/relationships/slide" Target="/ppt/slides/slide5.xml" Id="R4650509bd83a45c1" /><Relationship Type="http://schemas.openxmlformats.org/officeDocument/2006/relationships/slide" Target="/ppt/slides/slide6.xml" Id="R08c523b1c44d4fc6" /><Relationship Type="http://schemas.openxmlformats.org/officeDocument/2006/relationships/slide" Target="/ppt/slides/slide7.xml" Id="Rc7af0a48177e48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807ea43f5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eff4282c6408b" /><Relationship Type="http://schemas.openxmlformats.org/officeDocument/2006/relationships/theme" Target="/ppt/slideMasters/theme/theme1.xml" Id="Rf21db99e6c6c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eff4282c640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a7737509d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0b0424b32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c02e404e0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a96f2aa894e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7c4ec3626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00252a04d48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0e541db52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G&amp;S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G&amp;S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GERHARD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 Gerhard Strand, Ekebergveien 261B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892 390 312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