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fe54932b042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53b0149bb4f89"/>
  </p:sldMasterIdLst>
  <p:sldIdLst>
    <p:sldId xmlns:r="http://schemas.openxmlformats.org/officeDocument/2006/relationships" id="256" r:id="R29e7fd791a194f80"/>
    <p:sldId xmlns:r="http://schemas.openxmlformats.org/officeDocument/2006/relationships" id="257" r:id="R2dcf963bf65b4ceb"/>
    <p:sldId xmlns:r="http://schemas.openxmlformats.org/officeDocument/2006/relationships" id="258" r:id="Re118ae145150448f"/>
    <p:sldId xmlns:r="http://schemas.openxmlformats.org/officeDocument/2006/relationships" id="259" r:id="Rb2866e8469fb4473"/>
    <p:sldId xmlns:r="http://schemas.openxmlformats.org/officeDocument/2006/relationships" id="260" r:id="Reecb26926d554d57"/>
    <p:sldId xmlns:r="http://schemas.openxmlformats.org/officeDocument/2006/relationships" id="261" r:id="R7d34ea8d7d0f45ec"/>
    <p:sldId xmlns:r="http://schemas.openxmlformats.org/officeDocument/2006/relationships" id="262" r:id="R63b49b645aa845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53b0149bb4f89" /><Relationship Type="http://schemas.openxmlformats.org/officeDocument/2006/relationships/slide" Target="/ppt/slides/slide1.xml" Id="R29e7fd791a194f80" /><Relationship Type="http://schemas.openxmlformats.org/officeDocument/2006/relationships/slide" Target="/ppt/slides/slide2.xml" Id="R2dcf963bf65b4ceb" /><Relationship Type="http://schemas.openxmlformats.org/officeDocument/2006/relationships/slide" Target="/ppt/slides/slide3.xml" Id="Re118ae145150448f" /><Relationship Type="http://schemas.openxmlformats.org/officeDocument/2006/relationships/slide" Target="/ppt/slides/slide4.xml" Id="Rb2866e8469fb4473" /><Relationship Type="http://schemas.openxmlformats.org/officeDocument/2006/relationships/slide" Target="/ppt/slides/slide5.xml" Id="Reecb26926d554d57" /><Relationship Type="http://schemas.openxmlformats.org/officeDocument/2006/relationships/slide" Target="/ppt/slides/slide6.xml" Id="R7d34ea8d7d0f45ec" /><Relationship Type="http://schemas.openxmlformats.org/officeDocument/2006/relationships/slide" Target="/ppt/slides/slide7.xml" Id="R63b49b645aa845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dbb8579b7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d3d8c1686456f" /><Relationship Type="http://schemas.openxmlformats.org/officeDocument/2006/relationships/theme" Target="/ppt/slideMasters/theme/theme1.xml" Id="R3b6fe00969dd42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ed3d8c1686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dec6f18f0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354c3af5541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b6ca8bab647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8b284a2c749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c0bde68de4d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639bafd9641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eb820c5674c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HEADWIND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HEADWIND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187 350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−295 529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5 853 098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12 957 363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ANDENES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KYVIK &amp; CO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nb@vaageshipman.no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892 791 392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AS</a:t>
            </a:r>
          </a:p>
        </p:txBody>
      </p:sp>
    </p:spTree>
  </p:cSld>
  <p:clrMapOvr>
    <a:masterClrMapping xmlns:a="http://schemas.openxmlformats.org/drawingml/2006/main"/>
  </p:clrMapOvr>
</p:sld>
</file>