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5a4867d89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f3b3524b649b6"/>
  </p:sldMasterIdLst>
  <p:sldIdLst>
    <p:sldId xmlns:r="http://schemas.openxmlformats.org/officeDocument/2006/relationships" id="256" r:id="R2834ff9ff30747c8"/>
    <p:sldId xmlns:r="http://schemas.openxmlformats.org/officeDocument/2006/relationships" id="257" r:id="R68fbd0ddcd284707"/>
    <p:sldId xmlns:r="http://schemas.openxmlformats.org/officeDocument/2006/relationships" id="258" r:id="R55012a5263e04a8c"/>
    <p:sldId xmlns:r="http://schemas.openxmlformats.org/officeDocument/2006/relationships" id="259" r:id="R6c8432f0f8174eb8"/>
    <p:sldId xmlns:r="http://schemas.openxmlformats.org/officeDocument/2006/relationships" id="260" r:id="Re59477ff6402464d"/>
    <p:sldId xmlns:r="http://schemas.openxmlformats.org/officeDocument/2006/relationships" id="261" r:id="R616ae712ceee4a71"/>
    <p:sldId xmlns:r="http://schemas.openxmlformats.org/officeDocument/2006/relationships" id="262" r:id="R24f18feab5c8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f3b3524b649b6" /><Relationship Type="http://schemas.openxmlformats.org/officeDocument/2006/relationships/slide" Target="/ppt/slides/slide1.xml" Id="R2834ff9ff30747c8" /><Relationship Type="http://schemas.openxmlformats.org/officeDocument/2006/relationships/slide" Target="/ppt/slides/slide2.xml" Id="R68fbd0ddcd284707" /><Relationship Type="http://schemas.openxmlformats.org/officeDocument/2006/relationships/slide" Target="/ppt/slides/slide3.xml" Id="R55012a5263e04a8c" /><Relationship Type="http://schemas.openxmlformats.org/officeDocument/2006/relationships/slide" Target="/ppt/slides/slide4.xml" Id="R6c8432f0f8174eb8" /><Relationship Type="http://schemas.openxmlformats.org/officeDocument/2006/relationships/slide" Target="/ppt/slides/slide5.xml" Id="Re59477ff6402464d" /><Relationship Type="http://schemas.openxmlformats.org/officeDocument/2006/relationships/slide" Target="/ppt/slides/slide6.xml" Id="R616ae712ceee4a71" /><Relationship Type="http://schemas.openxmlformats.org/officeDocument/2006/relationships/slide" Target="/ppt/slides/slide7.xml" Id="R24f18feab5c8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4a10823d2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7f291934a4494" /><Relationship Type="http://schemas.openxmlformats.org/officeDocument/2006/relationships/theme" Target="/ppt/slideMasters/theme/theme1.xml" Id="Re4ab2d36de8a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7f291934a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4d2bd48c7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af9eb83e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bdfb1519f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268451afa40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cb875ee6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ba082b65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843c3111d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PROFECTUS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11 441 893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11 585 062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GAVLE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TVEITAN ANJA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Skoevegen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a.gavle@online.no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892 953 732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