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003d1ac96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6214f9e2f41c9"/>
  </p:sldMasterIdLst>
  <p:sldIdLst>
    <p:sldId xmlns:r="http://schemas.openxmlformats.org/officeDocument/2006/relationships" id="256" r:id="R7543de18237d4341"/>
    <p:sldId xmlns:r="http://schemas.openxmlformats.org/officeDocument/2006/relationships" id="257" r:id="R1fdc4bd3abbd4700"/>
    <p:sldId xmlns:r="http://schemas.openxmlformats.org/officeDocument/2006/relationships" id="258" r:id="R7c82560c840e4ed4"/>
    <p:sldId xmlns:r="http://schemas.openxmlformats.org/officeDocument/2006/relationships" id="259" r:id="Rd0ee0dab7f914f0b"/>
    <p:sldId xmlns:r="http://schemas.openxmlformats.org/officeDocument/2006/relationships" id="260" r:id="Rebc2cf8efd7c4a6b"/>
    <p:sldId xmlns:r="http://schemas.openxmlformats.org/officeDocument/2006/relationships" id="261" r:id="R9a797f314c504655"/>
    <p:sldId xmlns:r="http://schemas.openxmlformats.org/officeDocument/2006/relationships" id="262" r:id="R133b4df44e2a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6214f9e2f41c9" /><Relationship Type="http://schemas.openxmlformats.org/officeDocument/2006/relationships/slide" Target="/ppt/slides/slide1.xml" Id="R7543de18237d4341" /><Relationship Type="http://schemas.openxmlformats.org/officeDocument/2006/relationships/slide" Target="/ppt/slides/slide2.xml" Id="R1fdc4bd3abbd4700" /><Relationship Type="http://schemas.openxmlformats.org/officeDocument/2006/relationships/slide" Target="/ppt/slides/slide3.xml" Id="R7c82560c840e4ed4" /><Relationship Type="http://schemas.openxmlformats.org/officeDocument/2006/relationships/slide" Target="/ppt/slides/slide4.xml" Id="Rd0ee0dab7f914f0b" /><Relationship Type="http://schemas.openxmlformats.org/officeDocument/2006/relationships/slide" Target="/ppt/slides/slide5.xml" Id="Rebc2cf8efd7c4a6b" /><Relationship Type="http://schemas.openxmlformats.org/officeDocument/2006/relationships/slide" Target="/ppt/slides/slide6.xml" Id="R9a797f314c504655" /><Relationship Type="http://schemas.openxmlformats.org/officeDocument/2006/relationships/slide" Target="/ppt/slides/slide7.xml" Id="R133b4df44e2a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edc75f5fb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4655216d54a5b" /><Relationship Type="http://schemas.openxmlformats.org/officeDocument/2006/relationships/theme" Target="/ppt/slideMasters/theme/theme1.xml" Id="R43e216cbce494a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4655216d5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aab02bfbd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7aa3592f44d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7302ecf50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5e219edc2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bfa94cd4f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1cd717114f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37302ab8645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IFE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IFE INVEST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−1 086 873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−14 713 075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13 489 043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15 797 613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IFE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jorgen.lundberg@ife.no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www.ife-venture.no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893 107 282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IFE INVEST AS</a:t>
            </a:r>
          </a:p>
        </p:txBody>
      </p:sp>
    </p:spTree>
  </p:cSld>
  <p:clrMapOvr>
    <a:masterClrMapping xmlns:a="http://schemas.openxmlformats.org/drawingml/2006/main"/>
  </p:clrMapOvr>
</p:sld>
</file>