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c1d595b82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f31cd3f2e4c77"/>
  </p:sldMasterIdLst>
  <p:sldIdLst>
    <p:sldId xmlns:r="http://schemas.openxmlformats.org/officeDocument/2006/relationships" id="256" r:id="R3e82ba95241d430c"/>
    <p:sldId xmlns:r="http://schemas.openxmlformats.org/officeDocument/2006/relationships" id="257" r:id="Rc9916683d6ab4ecd"/>
    <p:sldId xmlns:r="http://schemas.openxmlformats.org/officeDocument/2006/relationships" id="258" r:id="R807a97ca30e94071"/>
    <p:sldId xmlns:r="http://schemas.openxmlformats.org/officeDocument/2006/relationships" id="259" r:id="R52fff6d3558444b0"/>
    <p:sldId xmlns:r="http://schemas.openxmlformats.org/officeDocument/2006/relationships" id="260" r:id="Ra0b1804427364cd2"/>
    <p:sldId xmlns:r="http://schemas.openxmlformats.org/officeDocument/2006/relationships" id="261" r:id="R05eabb96832b49f5"/>
    <p:sldId xmlns:r="http://schemas.openxmlformats.org/officeDocument/2006/relationships" id="262" r:id="Rd27eb610649a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f31cd3f2e4c77" /><Relationship Type="http://schemas.openxmlformats.org/officeDocument/2006/relationships/slide" Target="/ppt/slides/slide1.xml" Id="R3e82ba95241d430c" /><Relationship Type="http://schemas.openxmlformats.org/officeDocument/2006/relationships/slide" Target="/ppt/slides/slide2.xml" Id="Rc9916683d6ab4ecd" /><Relationship Type="http://schemas.openxmlformats.org/officeDocument/2006/relationships/slide" Target="/ppt/slides/slide3.xml" Id="R807a97ca30e94071" /><Relationship Type="http://schemas.openxmlformats.org/officeDocument/2006/relationships/slide" Target="/ppt/slides/slide4.xml" Id="R52fff6d3558444b0" /><Relationship Type="http://schemas.openxmlformats.org/officeDocument/2006/relationships/slide" Target="/ppt/slides/slide5.xml" Id="Ra0b1804427364cd2" /><Relationship Type="http://schemas.openxmlformats.org/officeDocument/2006/relationships/slide" Target="/ppt/slides/slide6.xml" Id="R05eabb96832b49f5" /><Relationship Type="http://schemas.openxmlformats.org/officeDocument/2006/relationships/slide" Target="/ppt/slides/slide7.xml" Id="Rd27eb610649a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404b1cc00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d09a4164a4a5c" /><Relationship Type="http://schemas.openxmlformats.org/officeDocument/2006/relationships/theme" Target="/ppt/slideMasters/theme/theme1.xml" Id="R86f61146b7e9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d09a4164a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2a98eb0e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7b7d519fe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5fa1becf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217b40a8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177a37e70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ebfe1624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ecc39135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OVIK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OVIK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122 657 635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2 835 892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42 589 725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OVIK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35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ovik@ovik.no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893 108 882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