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c3f4fbec29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941543c5ac4b7a"/>
  </p:sldMasterIdLst>
  <p:sldIdLst>
    <p:sldId xmlns:r="http://schemas.openxmlformats.org/officeDocument/2006/relationships" id="256" r:id="Rdf13c6b6fa3448b9"/>
    <p:sldId xmlns:r="http://schemas.openxmlformats.org/officeDocument/2006/relationships" id="257" r:id="R79040a50d4694fc3"/>
    <p:sldId xmlns:r="http://schemas.openxmlformats.org/officeDocument/2006/relationships" id="258" r:id="R607c125733894f0d"/>
    <p:sldId xmlns:r="http://schemas.openxmlformats.org/officeDocument/2006/relationships" id="259" r:id="R309b105b309e4220"/>
    <p:sldId xmlns:r="http://schemas.openxmlformats.org/officeDocument/2006/relationships" id="260" r:id="R114358c810f94dad"/>
    <p:sldId xmlns:r="http://schemas.openxmlformats.org/officeDocument/2006/relationships" id="261" r:id="R9d725178b75244df"/>
    <p:sldId xmlns:r="http://schemas.openxmlformats.org/officeDocument/2006/relationships" id="262" r:id="R232dfa8c22cf45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41543c5ac4b7a" /><Relationship Type="http://schemas.openxmlformats.org/officeDocument/2006/relationships/slide" Target="/ppt/slides/slide1.xml" Id="Rdf13c6b6fa3448b9" /><Relationship Type="http://schemas.openxmlformats.org/officeDocument/2006/relationships/slide" Target="/ppt/slides/slide2.xml" Id="R79040a50d4694fc3" /><Relationship Type="http://schemas.openxmlformats.org/officeDocument/2006/relationships/slide" Target="/ppt/slides/slide3.xml" Id="R607c125733894f0d" /><Relationship Type="http://schemas.openxmlformats.org/officeDocument/2006/relationships/slide" Target="/ppt/slides/slide4.xml" Id="R309b105b309e4220" /><Relationship Type="http://schemas.openxmlformats.org/officeDocument/2006/relationships/slide" Target="/ppt/slides/slide5.xml" Id="R114358c810f94dad" /><Relationship Type="http://schemas.openxmlformats.org/officeDocument/2006/relationships/slide" Target="/ppt/slides/slide6.xml" Id="R9d725178b75244df" /><Relationship Type="http://schemas.openxmlformats.org/officeDocument/2006/relationships/slide" Target="/ppt/slides/slide7.xml" Id="R232dfa8c22cf45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c19e77f7043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a4dc5276744c7" /><Relationship Type="http://schemas.openxmlformats.org/officeDocument/2006/relationships/theme" Target="/ppt/slideMasters/theme/theme1.xml" Id="R2d43da2adee84e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da4dc5276744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9fa4ef7cd48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ecffe8fd446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03d5a195843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1c73ebee749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4f00abf984d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02bca5eb54b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8e7643b064c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JAG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−2 962 990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113 886 667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780 651 277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872 127 063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JAG AS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Konnerudgata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893 141 952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JAG HOLDING AS</a:t>
            </a:r>
          </a:p>
        </p:txBody>
      </p:sp>
    </p:spTree>
  </p:cSld>
  <p:clrMapOvr>
    <a:masterClrMapping xmlns:a="http://schemas.openxmlformats.org/drawingml/2006/main"/>
  </p:clrMapOvr>
</p:sld>
</file>