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4bafaf635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7f06705eb4c8e"/>
  </p:sldMasterIdLst>
  <p:sldIdLst>
    <p:sldId xmlns:r="http://schemas.openxmlformats.org/officeDocument/2006/relationships" id="256" r:id="R81e7575b7fb6446f"/>
    <p:sldId xmlns:r="http://schemas.openxmlformats.org/officeDocument/2006/relationships" id="257" r:id="R2366171674f14397"/>
    <p:sldId xmlns:r="http://schemas.openxmlformats.org/officeDocument/2006/relationships" id="258" r:id="R8462dee30f49448a"/>
    <p:sldId xmlns:r="http://schemas.openxmlformats.org/officeDocument/2006/relationships" id="259" r:id="R2ac67771c5e142ab"/>
    <p:sldId xmlns:r="http://schemas.openxmlformats.org/officeDocument/2006/relationships" id="260" r:id="R97a13c771da54bd0"/>
    <p:sldId xmlns:r="http://schemas.openxmlformats.org/officeDocument/2006/relationships" id="261" r:id="R25590a6ef70a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7f06705eb4c8e" /><Relationship Type="http://schemas.openxmlformats.org/officeDocument/2006/relationships/slide" Target="/ppt/slides/slide1.xml" Id="R81e7575b7fb6446f" /><Relationship Type="http://schemas.openxmlformats.org/officeDocument/2006/relationships/slide" Target="/ppt/slides/slide2.xml" Id="R2366171674f14397" /><Relationship Type="http://schemas.openxmlformats.org/officeDocument/2006/relationships/slide" Target="/ppt/slides/slide3.xml" Id="R8462dee30f49448a" /><Relationship Type="http://schemas.openxmlformats.org/officeDocument/2006/relationships/slide" Target="/ppt/slides/slide4.xml" Id="R2ac67771c5e142ab" /><Relationship Type="http://schemas.openxmlformats.org/officeDocument/2006/relationships/slide" Target="/ppt/slides/slide5.xml" Id="R97a13c771da54bd0" /><Relationship Type="http://schemas.openxmlformats.org/officeDocument/2006/relationships/slide" Target="/ppt/slides/slide6.xml" Id="R25590a6ef70a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d02c542f6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faf85023b4e87" /><Relationship Type="http://schemas.openxmlformats.org/officeDocument/2006/relationships/theme" Target="/ppt/slideMasters/theme/theme1.xml" Id="Ref93dc408e2e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faf85023b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33192e3b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ad4344752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12b6d452e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deeab19fc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7daac47e8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15a1a6231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HEMA INVESTA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Sagtunet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893 174 672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