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f7865609b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05b9ed84e4b18"/>
  </p:sldMasterIdLst>
  <p:sldIdLst>
    <p:sldId xmlns:r="http://schemas.openxmlformats.org/officeDocument/2006/relationships" id="256" r:id="Rddc660bdc94b4a36"/>
    <p:sldId xmlns:r="http://schemas.openxmlformats.org/officeDocument/2006/relationships" id="257" r:id="R34c2fb79074c4b07"/>
    <p:sldId xmlns:r="http://schemas.openxmlformats.org/officeDocument/2006/relationships" id="258" r:id="R06f9dd76c7674026"/>
    <p:sldId xmlns:r="http://schemas.openxmlformats.org/officeDocument/2006/relationships" id="259" r:id="R161622e29b4e4974"/>
    <p:sldId xmlns:r="http://schemas.openxmlformats.org/officeDocument/2006/relationships" id="260" r:id="R9570066e575e4b25"/>
    <p:sldId xmlns:r="http://schemas.openxmlformats.org/officeDocument/2006/relationships" id="261" r:id="Re4c9329167114109"/>
    <p:sldId xmlns:r="http://schemas.openxmlformats.org/officeDocument/2006/relationships" id="262" r:id="R88ceb067aad4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05b9ed84e4b18" /><Relationship Type="http://schemas.openxmlformats.org/officeDocument/2006/relationships/slide" Target="/ppt/slides/slide1.xml" Id="Rddc660bdc94b4a36" /><Relationship Type="http://schemas.openxmlformats.org/officeDocument/2006/relationships/slide" Target="/ppt/slides/slide2.xml" Id="R34c2fb79074c4b07" /><Relationship Type="http://schemas.openxmlformats.org/officeDocument/2006/relationships/slide" Target="/ppt/slides/slide3.xml" Id="R06f9dd76c7674026" /><Relationship Type="http://schemas.openxmlformats.org/officeDocument/2006/relationships/slide" Target="/ppt/slides/slide4.xml" Id="R161622e29b4e4974" /><Relationship Type="http://schemas.openxmlformats.org/officeDocument/2006/relationships/slide" Target="/ppt/slides/slide5.xml" Id="R9570066e575e4b25" /><Relationship Type="http://schemas.openxmlformats.org/officeDocument/2006/relationships/slide" Target="/ppt/slides/slide6.xml" Id="Re4c9329167114109" /><Relationship Type="http://schemas.openxmlformats.org/officeDocument/2006/relationships/slide" Target="/ppt/slides/slide7.xml" Id="R88ceb067aad4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fc6fa58b1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aa542c0664e85" /><Relationship Type="http://schemas.openxmlformats.org/officeDocument/2006/relationships/theme" Target="/ppt/slideMasters/theme/theme1.xml" Id="R3a05c68241bb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aa542c066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b421eae7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41b960630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4e501460f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40985644d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9ccd4835b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2352cef4b4e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e8de5498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INVESTA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INVESTA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MILDE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Sagtunet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