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82f656ed3549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efe590c29b4c4e"/>
  </p:sldMasterIdLst>
  <p:sldIdLst>
    <p:sldId xmlns:r="http://schemas.openxmlformats.org/officeDocument/2006/relationships" id="256" r:id="R9695997702504f79"/>
    <p:sldId xmlns:r="http://schemas.openxmlformats.org/officeDocument/2006/relationships" id="257" r:id="R2be08421409b499c"/>
    <p:sldId xmlns:r="http://schemas.openxmlformats.org/officeDocument/2006/relationships" id="258" r:id="R0d649f82711b4de7"/>
    <p:sldId xmlns:r="http://schemas.openxmlformats.org/officeDocument/2006/relationships" id="259" r:id="R5b3bf1370d7041ae"/>
    <p:sldId xmlns:r="http://schemas.openxmlformats.org/officeDocument/2006/relationships" id="260" r:id="Ra3ded48a2ee543b3"/>
    <p:sldId xmlns:r="http://schemas.openxmlformats.org/officeDocument/2006/relationships" id="261" r:id="R4f009bf940154589"/>
    <p:sldId xmlns:r="http://schemas.openxmlformats.org/officeDocument/2006/relationships" id="262" r:id="R7278aa35e1a0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fe590c29b4c4e" /><Relationship Type="http://schemas.openxmlformats.org/officeDocument/2006/relationships/slide" Target="/ppt/slides/slide1.xml" Id="R9695997702504f79" /><Relationship Type="http://schemas.openxmlformats.org/officeDocument/2006/relationships/slide" Target="/ppt/slides/slide2.xml" Id="R2be08421409b499c" /><Relationship Type="http://schemas.openxmlformats.org/officeDocument/2006/relationships/slide" Target="/ppt/slides/slide3.xml" Id="R0d649f82711b4de7" /><Relationship Type="http://schemas.openxmlformats.org/officeDocument/2006/relationships/slide" Target="/ppt/slides/slide4.xml" Id="R5b3bf1370d7041ae" /><Relationship Type="http://schemas.openxmlformats.org/officeDocument/2006/relationships/slide" Target="/ppt/slides/slide5.xml" Id="Ra3ded48a2ee543b3" /><Relationship Type="http://schemas.openxmlformats.org/officeDocument/2006/relationships/slide" Target="/ppt/slides/slide6.xml" Id="R4f009bf940154589" /><Relationship Type="http://schemas.openxmlformats.org/officeDocument/2006/relationships/slide" Target="/ppt/slides/slide7.xml" Id="R7278aa35e1a0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645f16eb6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32afd5c5a4762" /><Relationship Type="http://schemas.openxmlformats.org/officeDocument/2006/relationships/theme" Target="/ppt/slideMasters/theme/theme1.xml" Id="R4d2e462bc9e1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532afd5c5a47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14a8e2a4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96355cec94d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84e269d849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ea79a142246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21ade39f641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f4b1b4e21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58cf37b73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ESSENZA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ESSENZA AS ble etablert [år] og holder til i Ringebu.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529 344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−239 574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ESSENZA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INNOVAGRUPPEN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Flyplassvegen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2630 Ringebu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28 18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www.essenza.no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893 278 362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ESSENZA AS</a:t>
            </a:r>
          </a:p>
        </p:txBody>
      </p:sp>
    </p:spTree>
  </p:cSld>
  <p:clrMapOvr>
    <a:masterClrMapping xmlns:a="http://schemas.openxmlformats.org/drawingml/2006/main"/>
  </p:clrMapOvr>
</p:sld>
</file>