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2c73a17c7c4e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23e7b5b38c449c"/>
  </p:sldMasterIdLst>
  <p:sldIdLst>
    <p:sldId xmlns:r="http://schemas.openxmlformats.org/officeDocument/2006/relationships" id="256" r:id="R66a32f2e34e345c0"/>
    <p:sldId xmlns:r="http://schemas.openxmlformats.org/officeDocument/2006/relationships" id="257" r:id="R3d7fdb092e624701"/>
    <p:sldId xmlns:r="http://schemas.openxmlformats.org/officeDocument/2006/relationships" id="258" r:id="R1849c42749e74744"/>
    <p:sldId xmlns:r="http://schemas.openxmlformats.org/officeDocument/2006/relationships" id="259" r:id="Re49c639a5c694f1b"/>
    <p:sldId xmlns:r="http://schemas.openxmlformats.org/officeDocument/2006/relationships" id="260" r:id="Rbae8054f7f5d4a2d"/>
    <p:sldId xmlns:r="http://schemas.openxmlformats.org/officeDocument/2006/relationships" id="261" r:id="R655b9cace57148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23e7b5b38c449c" /><Relationship Type="http://schemas.openxmlformats.org/officeDocument/2006/relationships/slide" Target="/ppt/slides/slide1.xml" Id="R66a32f2e34e345c0" /><Relationship Type="http://schemas.openxmlformats.org/officeDocument/2006/relationships/slide" Target="/ppt/slides/slide2.xml" Id="R3d7fdb092e624701" /><Relationship Type="http://schemas.openxmlformats.org/officeDocument/2006/relationships/slide" Target="/ppt/slides/slide3.xml" Id="R1849c42749e74744" /><Relationship Type="http://schemas.openxmlformats.org/officeDocument/2006/relationships/slide" Target="/ppt/slides/slide4.xml" Id="Re49c639a5c694f1b" /><Relationship Type="http://schemas.openxmlformats.org/officeDocument/2006/relationships/slide" Target="/ppt/slides/slide5.xml" Id="Rbae8054f7f5d4a2d" /><Relationship Type="http://schemas.openxmlformats.org/officeDocument/2006/relationships/slide" Target="/ppt/slides/slide6.xml" Id="R655b9cace57148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8f1878b1243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7fdf11d9b4576" /><Relationship Type="http://schemas.openxmlformats.org/officeDocument/2006/relationships/theme" Target="/ppt/slideMasters/theme/theme1.xml" Id="Rb830fc907bec49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e7fdf11d9b45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153825e6f4d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b4de3a07e41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8762b844241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c7609eb2f4e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a58f44c1242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ff956f1a44c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KORINORD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KORINORD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KORINORD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KORINORD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KORINORD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KORINORD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TØNNEVOLD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KORINORD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893 284 192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KORINORD INVEST AS</a:t>
            </a:r>
          </a:p>
        </p:txBody>
      </p:sp>
    </p:spTree>
  </p:cSld>
  <p:clrMapOvr>
    <a:masterClrMapping xmlns:a="http://schemas.openxmlformats.org/drawingml/2006/main"/>
  </p:clrMapOvr>
</p:sld>
</file>