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1e6eea793143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79f5df753649e8"/>
  </p:sldMasterIdLst>
  <p:sldIdLst>
    <p:sldId xmlns:r="http://schemas.openxmlformats.org/officeDocument/2006/relationships" id="256" r:id="R2622c6fad8f94aec"/>
    <p:sldId xmlns:r="http://schemas.openxmlformats.org/officeDocument/2006/relationships" id="257" r:id="R8289a9d164a8405c"/>
    <p:sldId xmlns:r="http://schemas.openxmlformats.org/officeDocument/2006/relationships" id="258" r:id="R13dc6ddac093469e"/>
    <p:sldId xmlns:r="http://schemas.openxmlformats.org/officeDocument/2006/relationships" id="259" r:id="R34ba2858c5014279"/>
    <p:sldId xmlns:r="http://schemas.openxmlformats.org/officeDocument/2006/relationships" id="260" r:id="R6166a0348f2d4438"/>
    <p:sldId xmlns:r="http://schemas.openxmlformats.org/officeDocument/2006/relationships" id="261" r:id="Rcfff8b327db045bc"/>
    <p:sldId xmlns:r="http://schemas.openxmlformats.org/officeDocument/2006/relationships" id="262" r:id="R40f78f3ff6dc4f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9f5df753649e8" /><Relationship Type="http://schemas.openxmlformats.org/officeDocument/2006/relationships/slide" Target="/ppt/slides/slide1.xml" Id="R2622c6fad8f94aec" /><Relationship Type="http://schemas.openxmlformats.org/officeDocument/2006/relationships/slide" Target="/ppt/slides/slide2.xml" Id="R8289a9d164a8405c" /><Relationship Type="http://schemas.openxmlformats.org/officeDocument/2006/relationships/slide" Target="/ppt/slides/slide3.xml" Id="R13dc6ddac093469e" /><Relationship Type="http://schemas.openxmlformats.org/officeDocument/2006/relationships/slide" Target="/ppt/slides/slide4.xml" Id="R34ba2858c5014279" /><Relationship Type="http://schemas.openxmlformats.org/officeDocument/2006/relationships/slide" Target="/ppt/slides/slide5.xml" Id="R6166a0348f2d4438" /><Relationship Type="http://schemas.openxmlformats.org/officeDocument/2006/relationships/slide" Target="/ppt/slides/slide6.xml" Id="Rcfff8b327db045bc" /><Relationship Type="http://schemas.openxmlformats.org/officeDocument/2006/relationships/slide" Target="/ppt/slides/slide7.xml" Id="R40f78f3ff6dc4f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3cd9ce5974f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f638b8e2b4c1b" /><Relationship Type="http://schemas.openxmlformats.org/officeDocument/2006/relationships/theme" Target="/ppt/slideMasters/theme/theme1.xml" Id="Re4ddaebb191c4f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f638b8e2b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937300e414d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1581476c249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b86c9a66c46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9e3d65d8b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81db7e37e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c6f2d5a2c4c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6d279722241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OG RÅDGIVNING AS ble etablert [år] og holder til i Storsteinnes.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930 921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698 200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ARNULF FØRE HANSEN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Tennesveien 252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9050 Storsteinnes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893 297 162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OG RÅDGIVNING AS</a:t>
            </a:r>
          </a:p>
        </p:txBody>
      </p:sp>
    </p:spTree>
  </p:cSld>
  <p:clrMapOvr>
    <a:masterClrMapping xmlns:a="http://schemas.openxmlformats.org/drawingml/2006/main"/>
  </p:clrMapOvr>
</p:sld>
</file>