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a17819ffc1c482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b005203746d4a4b"/>
  </p:sldMasterIdLst>
  <p:sldIdLst>
    <p:sldId xmlns:r="http://schemas.openxmlformats.org/officeDocument/2006/relationships" id="256" r:id="Ra3f18edc27ab451a"/>
    <p:sldId xmlns:r="http://schemas.openxmlformats.org/officeDocument/2006/relationships" id="257" r:id="R3555551177c8415b"/>
    <p:sldId xmlns:r="http://schemas.openxmlformats.org/officeDocument/2006/relationships" id="258" r:id="R454444038a314aa3"/>
    <p:sldId xmlns:r="http://schemas.openxmlformats.org/officeDocument/2006/relationships" id="259" r:id="R300708d1586d4a54"/>
    <p:sldId xmlns:r="http://schemas.openxmlformats.org/officeDocument/2006/relationships" id="260" r:id="R61793f787d16417e"/>
    <p:sldId xmlns:r="http://schemas.openxmlformats.org/officeDocument/2006/relationships" id="261" r:id="R16c54a32590e4f75"/>
    <p:sldId xmlns:r="http://schemas.openxmlformats.org/officeDocument/2006/relationships" id="262" r:id="Rff74dc40d764459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b005203746d4a4b" /><Relationship Type="http://schemas.openxmlformats.org/officeDocument/2006/relationships/slide" Target="/ppt/slides/slide1.xml" Id="Ra3f18edc27ab451a" /><Relationship Type="http://schemas.openxmlformats.org/officeDocument/2006/relationships/slide" Target="/ppt/slides/slide2.xml" Id="R3555551177c8415b" /><Relationship Type="http://schemas.openxmlformats.org/officeDocument/2006/relationships/slide" Target="/ppt/slides/slide3.xml" Id="R454444038a314aa3" /><Relationship Type="http://schemas.openxmlformats.org/officeDocument/2006/relationships/slide" Target="/ppt/slides/slide4.xml" Id="R300708d1586d4a54" /><Relationship Type="http://schemas.openxmlformats.org/officeDocument/2006/relationships/slide" Target="/ppt/slides/slide5.xml" Id="R61793f787d16417e" /><Relationship Type="http://schemas.openxmlformats.org/officeDocument/2006/relationships/slide" Target="/ppt/slides/slide6.xml" Id="R16c54a32590e4f75" /><Relationship Type="http://schemas.openxmlformats.org/officeDocument/2006/relationships/slide" Target="/ppt/slides/slide7.xml" Id="Rff74dc40d764459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25cf21dda274d4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e18702f5714ed4" /><Relationship Type="http://schemas.openxmlformats.org/officeDocument/2006/relationships/theme" Target="/ppt/slideMasters/theme/theme1.xml" Id="R35ddf00878944ca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ae18702f5714ed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8535ac958648c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b6d8fa3fa841b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07c99584874ab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46c9abecf1490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2ad320d516471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ff9fbead03493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8f5b05a2944ed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UVDAL FESTE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UVDAL FESTE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UVDAL FESTE AS ble etablert [år] og holder til i Uvdal.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UVDAL FESTE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UVDAL FESTE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UVDAL FESTE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7 879 456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3 482 345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2 715 804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1 478 415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21 803 974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UVDAL FESTE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UVDAL SKISENTER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UVDAL FESTE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Vestsidevegen 2650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3632 Uvdal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feste@uvdalskisenter.no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www.uvdalskisenter.no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893 301 402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UVDAL FESTE AS</a:t>
            </a:r>
          </a:p>
        </p:txBody>
      </p:sp>
    </p:spTree>
  </p:cSld>
  <p:clrMapOvr>
    <a:masterClrMapping xmlns:a="http://schemas.openxmlformats.org/drawingml/2006/main"/>
  </p:clrMapOvr>
</p:sld>
</file>