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f96ce3b29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d317e1d384dc5"/>
  </p:sldMasterIdLst>
  <p:sldIdLst>
    <p:sldId xmlns:r="http://schemas.openxmlformats.org/officeDocument/2006/relationships" id="256" r:id="Rb59cfa36f802459f"/>
    <p:sldId xmlns:r="http://schemas.openxmlformats.org/officeDocument/2006/relationships" id="257" r:id="Rd61fa7aeeb0841eb"/>
    <p:sldId xmlns:r="http://schemas.openxmlformats.org/officeDocument/2006/relationships" id="258" r:id="Ra0a95cd7e9264a40"/>
    <p:sldId xmlns:r="http://schemas.openxmlformats.org/officeDocument/2006/relationships" id="259" r:id="R214f1f9d7e424c16"/>
    <p:sldId xmlns:r="http://schemas.openxmlformats.org/officeDocument/2006/relationships" id="260" r:id="R308f912f131047d7"/>
    <p:sldId xmlns:r="http://schemas.openxmlformats.org/officeDocument/2006/relationships" id="261" r:id="R653366c4d6ac4ef2"/>
    <p:sldId xmlns:r="http://schemas.openxmlformats.org/officeDocument/2006/relationships" id="262" r:id="R759f362a7761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d317e1d384dc5" /><Relationship Type="http://schemas.openxmlformats.org/officeDocument/2006/relationships/slide" Target="/ppt/slides/slide1.xml" Id="Rb59cfa36f802459f" /><Relationship Type="http://schemas.openxmlformats.org/officeDocument/2006/relationships/slide" Target="/ppt/slides/slide2.xml" Id="Rd61fa7aeeb0841eb" /><Relationship Type="http://schemas.openxmlformats.org/officeDocument/2006/relationships/slide" Target="/ppt/slides/slide3.xml" Id="Ra0a95cd7e9264a40" /><Relationship Type="http://schemas.openxmlformats.org/officeDocument/2006/relationships/slide" Target="/ppt/slides/slide4.xml" Id="R214f1f9d7e424c16" /><Relationship Type="http://schemas.openxmlformats.org/officeDocument/2006/relationships/slide" Target="/ppt/slides/slide5.xml" Id="R308f912f131047d7" /><Relationship Type="http://schemas.openxmlformats.org/officeDocument/2006/relationships/slide" Target="/ppt/slides/slide6.xml" Id="R653366c4d6ac4ef2" /><Relationship Type="http://schemas.openxmlformats.org/officeDocument/2006/relationships/slide" Target="/ppt/slides/slide7.xml" Id="R759f362a7761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137453b0f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059ae8274301" /><Relationship Type="http://schemas.openxmlformats.org/officeDocument/2006/relationships/theme" Target="/ppt/slideMasters/theme/theme1.xml" Id="Rc55085874da5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b059ae827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c7d956ac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0da15851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2134a4f9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0d10352c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ebd1aad3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427655e31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b50a1d529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(4. etg.),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www.accountingas.no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893 320 172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