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b2f70d868b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3e341107749e1"/>
  </p:sldMasterIdLst>
  <p:sldIdLst>
    <p:sldId xmlns:r="http://schemas.openxmlformats.org/officeDocument/2006/relationships" id="256" r:id="R0063f9f22303417b"/>
    <p:sldId xmlns:r="http://schemas.openxmlformats.org/officeDocument/2006/relationships" id="257" r:id="Rc81d1f8136ae46f8"/>
    <p:sldId xmlns:r="http://schemas.openxmlformats.org/officeDocument/2006/relationships" id="258" r:id="Rdbadba038e0a4c6d"/>
    <p:sldId xmlns:r="http://schemas.openxmlformats.org/officeDocument/2006/relationships" id="259" r:id="Ra1b4c5b6773f4af9"/>
    <p:sldId xmlns:r="http://schemas.openxmlformats.org/officeDocument/2006/relationships" id="260" r:id="Rc476382838ac4a2f"/>
    <p:sldId xmlns:r="http://schemas.openxmlformats.org/officeDocument/2006/relationships" id="261" r:id="R93c9cb4fced94e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3e341107749e1" /><Relationship Type="http://schemas.openxmlformats.org/officeDocument/2006/relationships/slide" Target="/ppt/slides/slide1.xml" Id="R0063f9f22303417b" /><Relationship Type="http://schemas.openxmlformats.org/officeDocument/2006/relationships/slide" Target="/ppt/slides/slide2.xml" Id="Rc81d1f8136ae46f8" /><Relationship Type="http://schemas.openxmlformats.org/officeDocument/2006/relationships/slide" Target="/ppt/slides/slide3.xml" Id="Rdbadba038e0a4c6d" /><Relationship Type="http://schemas.openxmlformats.org/officeDocument/2006/relationships/slide" Target="/ppt/slides/slide4.xml" Id="Ra1b4c5b6773f4af9" /><Relationship Type="http://schemas.openxmlformats.org/officeDocument/2006/relationships/slide" Target="/ppt/slides/slide5.xml" Id="Rc476382838ac4a2f" /><Relationship Type="http://schemas.openxmlformats.org/officeDocument/2006/relationships/slide" Target="/ppt/slides/slide6.xml" Id="R93c9cb4fced94e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c1ffde68b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05d04e3324ced" /><Relationship Type="http://schemas.openxmlformats.org/officeDocument/2006/relationships/theme" Target="/ppt/slideMasters/theme/theme1.xml" Id="R9d0a4a80f5ac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05d04e3324c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d3b7ec439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51535e14047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f877f529d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ee9840eca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3c0ee502e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6a57752f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BANKENES BETALINGSSENTRAL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BANKENES BETALINGSSENTRAL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NETS DENMARK A/S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893 345 892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BANKENES BETALINGSSENTRAL EIENDOM AS</a:t>
            </a:r>
          </a:p>
        </p:txBody>
      </p:sp>
    </p:spTree>
  </p:cSld>
  <p:clrMapOvr>
    <a:masterClrMapping xmlns:a="http://schemas.openxmlformats.org/drawingml/2006/main"/>
  </p:clrMapOvr>
</p:sld>
</file>