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c7cc4d464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01078b576463c"/>
  </p:sldMasterIdLst>
  <p:sldIdLst>
    <p:sldId xmlns:r="http://schemas.openxmlformats.org/officeDocument/2006/relationships" id="256" r:id="R4445730380e243b4"/>
    <p:sldId xmlns:r="http://schemas.openxmlformats.org/officeDocument/2006/relationships" id="257" r:id="R1ebc95150ab7455b"/>
    <p:sldId xmlns:r="http://schemas.openxmlformats.org/officeDocument/2006/relationships" id="258" r:id="Rb38d55beae114931"/>
    <p:sldId xmlns:r="http://schemas.openxmlformats.org/officeDocument/2006/relationships" id="259" r:id="R9b54d9c9db114c86"/>
    <p:sldId xmlns:r="http://schemas.openxmlformats.org/officeDocument/2006/relationships" id="260" r:id="R6ec9ef17a92c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01078b576463c" /><Relationship Type="http://schemas.openxmlformats.org/officeDocument/2006/relationships/slide" Target="/ppt/slides/slide1.xml" Id="R4445730380e243b4" /><Relationship Type="http://schemas.openxmlformats.org/officeDocument/2006/relationships/slide" Target="/ppt/slides/slide2.xml" Id="R1ebc95150ab7455b" /><Relationship Type="http://schemas.openxmlformats.org/officeDocument/2006/relationships/slide" Target="/ppt/slides/slide3.xml" Id="Rb38d55beae114931" /><Relationship Type="http://schemas.openxmlformats.org/officeDocument/2006/relationships/slide" Target="/ppt/slides/slide4.xml" Id="R9b54d9c9db114c86" /><Relationship Type="http://schemas.openxmlformats.org/officeDocument/2006/relationships/slide" Target="/ppt/slides/slide5.xml" Id="R6ec9ef17a92c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4718f9ac2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586e17a34c5e" /><Relationship Type="http://schemas.openxmlformats.org/officeDocument/2006/relationships/theme" Target="/ppt/slideMasters/theme/theme1.xml" Id="R9784dfa61c56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c586e17a3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5993947ee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51dc473a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fd151e26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5200aba30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5f6c7c84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