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3c856407ca4b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79e80ff05948b9"/>
  </p:sldMasterIdLst>
  <p:sldIdLst>
    <p:sldId xmlns:r="http://schemas.openxmlformats.org/officeDocument/2006/relationships" id="256" r:id="R8d339d5b918e441d"/>
    <p:sldId xmlns:r="http://schemas.openxmlformats.org/officeDocument/2006/relationships" id="257" r:id="R69ba8639622341fe"/>
    <p:sldId xmlns:r="http://schemas.openxmlformats.org/officeDocument/2006/relationships" id="258" r:id="R6d06d30d7a7244c4"/>
    <p:sldId xmlns:r="http://schemas.openxmlformats.org/officeDocument/2006/relationships" id="259" r:id="R38aebf3226444136"/>
    <p:sldId xmlns:r="http://schemas.openxmlformats.org/officeDocument/2006/relationships" id="260" r:id="R332c417b87bd4b1b"/>
    <p:sldId xmlns:r="http://schemas.openxmlformats.org/officeDocument/2006/relationships" id="261" r:id="R95497083a7ba4272"/>
    <p:sldId xmlns:r="http://schemas.openxmlformats.org/officeDocument/2006/relationships" id="262" r:id="R003e3fa85b8e45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9e80ff05948b9" /><Relationship Type="http://schemas.openxmlformats.org/officeDocument/2006/relationships/slide" Target="/ppt/slides/slide1.xml" Id="R8d339d5b918e441d" /><Relationship Type="http://schemas.openxmlformats.org/officeDocument/2006/relationships/slide" Target="/ppt/slides/slide2.xml" Id="R69ba8639622341fe" /><Relationship Type="http://schemas.openxmlformats.org/officeDocument/2006/relationships/slide" Target="/ppt/slides/slide3.xml" Id="R6d06d30d7a7244c4" /><Relationship Type="http://schemas.openxmlformats.org/officeDocument/2006/relationships/slide" Target="/ppt/slides/slide4.xml" Id="R38aebf3226444136" /><Relationship Type="http://schemas.openxmlformats.org/officeDocument/2006/relationships/slide" Target="/ppt/slides/slide5.xml" Id="R332c417b87bd4b1b" /><Relationship Type="http://schemas.openxmlformats.org/officeDocument/2006/relationships/slide" Target="/ppt/slides/slide6.xml" Id="R95497083a7ba4272" /><Relationship Type="http://schemas.openxmlformats.org/officeDocument/2006/relationships/slide" Target="/ppt/slides/slide7.xml" Id="R003e3fa85b8e45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8a6da31064b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6e0e809f54f37" /><Relationship Type="http://schemas.openxmlformats.org/officeDocument/2006/relationships/theme" Target="/ppt/slideMasters/theme/theme1.xml" Id="R4ba2bfa6145241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e6e0e809f54f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fee2b3ba54f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44f8a23804c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4137bda014e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73c1b6555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76707c96a4a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218cb1f9049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7eff44c204b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ØYSTEIN KERSBERGEN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KERSBERGEN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36 519 955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56 490 783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893 394 362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ØYSTEIN KERSBERGEN INVEST AS</a:t>
            </a:r>
          </a:p>
        </p:txBody>
      </p:sp>
    </p:spTree>
  </p:cSld>
  <p:clrMapOvr>
    <a:masterClrMapping xmlns:a="http://schemas.openxmlformats.org/drawingml/2006/main"/>
  </p:clrMapOvr>
</p:sld>
</file>