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ce650cc62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189bd64d2e4e1f"/>
  </p:sldMasterIdLst>
  <p:sldIdLst>
    <p:sldId xmlns:r="http://schemas.openxmlformats.org/officeDocument/2006/relationships" id="256" r:id="Re450f08576f7401d"/>
    <p:sldId xmlns:r="http://schemas.openxmlformats.org/officeDocument/2006/relationships" id="257" r:id="Rb82be0b7e2034ee5"/>
    <p:sldId xmlns:r="http://schemas.openxmlformats.org/officeDocument/2006/relationships" id="258" r:id="Rcbf645d978b648fc"/>
    <p:sldId xmlns:r="http://schemas.openxmlformats.org/officeDocument/2006/relationships" id="259" r:id="R6df8d2fcf0c646d8"/>
    <p:sldId xmlns:r="http://schemas.openxmlformats.org/officeDocument/2006/relationships" id="260" r:id="R74c0194100044a25"/>
    <p:sldId xmlns:r="http://schemas.openxmlformats.org/officeDocument/2006/relationships" id="261" r:id="R87f168eecb6142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89bd64d2e4e1f" /><Relationship Type="http://schemas.openxmlformats.org/officeDocument/2006/relationships/slide" Target="/ppt/slides/slide1.xml" Id="Re450f08576f7401d" /><Relationship Type="http://schemas.openxmlformats.org/officeDocument/2006/relationships/slide" Target="/ppt/slides/slide2.xml" Id="Rb82be0b7e2034ee5" /><Relationship Type="http://schemas.openxmlformats.org/officeDocument/2006/relationships/slide" Target="/ppt/slides/slide3.xml" Id="Rcbf645d978b648fc" /><Relationship Type="http://schemas.openxmlformats.org/officeDocument/2006/relationships/slide" Target="/ppt/slides/slide4.xml" Id="R6df8d2fcf0c646d8" /><Relationship Type="http://schemas.openxmlformats.org/officeDocument/2006/relationships/slide" Target="/ppt/slides/slide5.xml" Id="R74c0194100044a25" /><Relationship Type="http://schemas.openxmlformats.org/officeDocument/2006/relationships/slide" Target="/ppt/slides/slide6.xml" Id="R87f168eecb6142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61e46dd52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881d3ff144241" /><Relationship Type="http://schemas.openxmlformats.org/officeDocument/2006/relationships/theme" Target="/ppt/slideMasters/theme/theme1.xml" Id="Rd33cd71d30634d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881d3ff14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2cac47d98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f45edc0cd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fc74a29d9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c12cea1d7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e69669cad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3499a32c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REVISJON &amp; REGNSKAP KARI HOVDEN YOUSSEF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REVISJON &amp; REGNSKAP KARI HOVDEN YOUSSEF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1 254 657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411 300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post@hovdenrevisjon.no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www.hovdenrevisjon.no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893 485 082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