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a2fbf989104a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8777cf7d584403"/>
  </p:sldMasterIdLst>
  <p:sldIdLst>
    <p:sldId xmlns:r="http://schemas.openxmlformats.org/officeDocument/2006/relationships" id="256" r:id="R1d10831b649448c1"/>
    <p:sldId xmlns:r="http://schemas.openxmlformats.org/officeDocument/2006/relationships" id="257" r:id="R3238a6e548d543a3"/>
    <p:sldId xmlns:r="http://schemas.openxmlformats.org/officeDocument/2006/relationships" id="258" r:id="R2f35f83b81b44dd0"/>
    <p:sldId xmlns:r="http://schemas.openxmlformats.org/officeDocument/2006/relationships" id="259" r:id="R9293f06d0a874fea"/>
    <p:sldId xmlns:r="http://schemas.openxmlformats.org/officeDocument/2006/relationships" id="260" r:id="R52b9832736964499"/>
    <p:sldId xmlns:r="http://schemas.openxmlformats.org/officeDocument/2006/relationships" id="261" r:id="Ra9add5d3dc234e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777cf7d584403" /><Relationship Type="http://schemas.openxmlformats.org/officeDocument/2006/relationships/slide" Target="/ppt/slides/slide1.xml" Id="R1d10831b649448c1" /><Relationship Type="http://schemas.openxmlformats.org/officeDocument/2006/relationships/slide" Target="/ppt/slides/slide2.xml" Id="R3238a6e548d543a3" /><Relationship Type="http://schemas.openxmlformats.org/officeDocument/2006/relationships/slide" Target="/ppt/slides/slide3.xml" Id="R2f35f83b81b44dd0" /><Relationship Type="http://schemas.openxmlformats.org/officeDocument/2006/relationships/slide" Target="/ppt/slides/slide4.xml" Id="R9293f06d0a874fea" /><Relationship Type="http://schemas.openxmlformats.org/officeDocument/2006/relationships/slide" Target="/ppt/slides/slide5.xml" Id="R52b9832736964499" /><Relationship Type="http://schemas.openxmlformats.org/officeDocument/2006/relationships/slide" Target="/ppt/slides/slide6.xml" Id="Ra9add5d3dc234e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eee488c5549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5baf0cc8a42f3" /><Relationship Type="http://schemas.openxmlformats.org/officeDocument/2006/relationships/theme" Target="/ppt/slideMasters/theme/theme1.xml" Id="R672c4547fe6848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85baf0cc8a42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81703e3e844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fe4416ea4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74eb04c8840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3074e92674c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9f3b9948e49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e92080dd146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D'LIGHT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D'LIGHT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D'LIGHT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D'LIGHT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D'LIGHT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D'LIGHT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 MORTEN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D'LIGHT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893 508 902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D'LIGHT AS</a:t>
            </a:r>
          </a:p>
        </p:txBody>
      </p:sp>
    </p:spTree>
  </p:cSld>
  <p:clrMapOvr>
    <a:masterClrMapping xmlns:a="http://schemas.openxmlformats.org/drawingml/2006/main"/>
  </p:clrMapOvr>
</p:sld>
</file>