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178757761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3a3115e7d44e3"/>
  </p:sldMasterIdLst>
  <p:sldIdLst>
    <p:sldId xmlns:r="http://schemas.openxmlformats.org/officeDocument/2006/relationships" id="256" r:id="R2561caa186b740c3"/>
    <p:sldId xmlns:r="http://schemas.openxmlformats.org/officeDocument/2006/relationships" id="257" r:id="R2474d233aa124210"/>
    <p:sldId xmlns:r="http://schemas.openxmlformats.org/officeDocument/2006/relationships" id="258" r:id="Rab245a1b888b4cc6"/>
    <p:sldId xmlns:r="http://schemas.openxmlformats.org/officeDocument/2006/relationships" id="259" r:id="Rd32749632b494105"/>
    <p:sldId xmlns:r="http://schemas.openxmlformats.org/officeDocument/2006/relationships" id="260" r:id="R4ab69711af5445f1"/>
    <p:sldId xmlns:r="http://schemas.openxmlformats.org/officeDocument/2006/relationships" id="261" r:id="R80379020ee764140"/>
    <p:sldId xmlns:r="http://schemas.openxmlformats.org/officeDocument/2006/relationships" id="262" r:id="R867ca40a4e58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3a3115e7d44e3" /><Relationship Type="http://schemas.openxmlformats.org/officeDocument/2006/relationships/slide" Target="/ppt/slides/slide1.xml" Id="R2561caa186b740c3" /><Relationship Type="http://schemas.openxmlformats.org/officeDocument/2006/relationships/slide" Target="/ppt/slides/slide2.xml" Id="R2474d233aa124210" /><Relationship Type="http://schemas.openxmlformats.org/officeDocument/2006/relationships/slide" Target="/ppt/slides/slide3.xml" Id="Rab245a1b888b4cc6" /><Relationship Type="http://schemas.openxmlformats.org/officeDocument/2006/relationships/slide" Target="/ppt/slides/slide4.xml" Id="Rd32749632b494105" /><Relationship Type="http://schemas.openxmlformats.org/officeDocument/2006/relationships/slide" Target="/ppt/slides/slide5.xml" Id="R4ab69711af5445f1" /><Relationship Type="http://schemas.openxmlformats.org/officeDocument/2006/relationships/slide" Target="/ppt/slides/slide6.xml" Id="R80379020ee764140" /><Relationship Type="http://schemas.openxmlformats.org/officeDocument/2006/relationships/slide" Target="/ppt/slides/slide7.xml" Id="R867ca40a4e58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70181a365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04331ff94bff" /><Relationship Type="http://schemas.openxmlformats.org/officeDocument/2006/relationships/theme" Target="/ppt/slideMasters/theme/theme1.xml" Id="R6a887973730d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804331ff9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0412d4447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24f33bd9949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dcc177eba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4ad79e7aa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d7ed04c8a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ead26162d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b5530454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ULSMO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−7 961 412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198 144 528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1 261 310 724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1 274 478 331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FINANS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AMORIN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INVEST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AMORIN JUNIOR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KAPITAL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893 524 002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