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f5a70c506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ddfd01309486f"/>
  </p:sldMasterIdLst>
  <p:sldIdLst>
    <p:sldId xmlns:r="http://schemas.openxmlformats.org/officeDocument/2006/relationships" id="256" r:id="R6b372e4baa10475e"/>
    <p:sldId xmlns:r="http://schemas.openxmlformats.org/officeDocument/2006/relationships" id="257" r:id="R7b96da7193cd46e3"/>
    <p:sldId xmlns:r="http://schemas.openxmlformats.org/officeDocument/2006/relationships" id="258" r:id="Ra66df8fb638744e1"/>
    <p:sldId xmlns:r="http://schemas.openxmlformats.org/officeDocument/2006/relationships" id="259" r:id="Ra382ebef80844bb9"/>
    <p:sldId xmlns:r="http://schemas.openxmlformats.org/officeDocument/2006/relationships" id="260" r:id="Rf8567ecada344c0a"/>
    <p:sldId xmlns:r="http://schemas.openxmlformats.org/officeDocument/2006/relationships" id="261" r:id="R0e75237b85ae495c"/>
    <p:sldId xmlns:r="http://schemas.openxmlformats.org/officeDocument/2006/relationships" id="262" r:id="Ra30e3e3fd302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ddfd01309486f" /><Relationship Type="http://schemas.openxmlformats.org/officeDocument/2006/relationships/slide" Target="/ppt/slides/slide1.xml" Id="R6b372e4baa10475e" /><Relationship Type="http://schemas.openxmlformats.org/officeDocument/2006/relationships/slide" Target="/ppt/slides/slide2.xml" Id="R7b96da7193cd46e3" /><Relationship Type="http://schemas.openxmlformats.org/officeDocument/2006/relationships/slide" Target="/ppt/slides/slide3.xml" Id="Ra66df8fb638744e1" /><Relationship Type="http://schemas.openxmlformats.org/officeDocument/2006/relationships/slide" Target="/ppt/slides/slide4.xml" Id="Ra382ebef80844bb9" /><Relationship Type="http://schemas.openxmlformats.org/officeDocument/2006/relationships/slide" Target="/ppt/slides/slide5.xml" Id="Rf8567ecada344c0a" /><Relationship Type="http://schemas.openxmlformats.org/officeDocument/2006/relationships/slide" Target="/ppt/slides/slide6.xml" Id="R0e75237b85ae495c" /><Relationship Type="http://schemas.openxmlformats.org/officeDocument/2006/relationships/slide" Target="/ppt/slides/slide7.xml" Id="Ra30e3e3fd302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542bcc417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85b3243394352" /><Relationship Type="http://schemas.openxmlformats.org/officeDocument/2006/relationships/theme" Target="/ppt/slideMasters/theme/theme1.xml" Id="Rbb0e0d0812ee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85b324339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26e3e6cb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0d7319c644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d88bee3e9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b08259bf5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fdddc86c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698abf390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6a13b301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M. PEDERSEN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M. PEDERSEN REVISJON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MAGNE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Magne Pedersen, Pålsnesveien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omp@revisjonas.no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893 546 502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