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29e8d41a4c1450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f52ae5c73414172"/>
  </p:sldMasterIdLst>
  <p:sldIdLst>
    <p:sldId xmlns:r="http://schemas.openxmlformats.org/officeDocument/2006/relationships" id="256" r:id="Rf2c98db17c3a4292"/>
    <p:sldId xmlns:r="http://schemas.openxmlformats.org/officeDocument/2006/relationships" id="257" r:id="R24c3cc7140e8415e"/>
    <p:sldId xmlns:r="http://schemas.openxmlformats.org/officeDocument/2006/relationships" id="258" r:id="R59631a581fd54af1"/>
    <p:sldId xmlns:r="http://schemas.openxmlformats.org/officeDocument/2006/relationships" id="259" r:id="Recbe9770227a464b"/>
    <p:sldId xmlns:r="http://schemas.openxmlformats.org/officeDocument/2006/relationships" id="260" r:id="Rd553c7d25cb34462"/>
    <p:sldId xmlns:r="http://schemas.openxmlformats.org/officeDocument/2006/relationships" id="261" r:id="Rde7e427bf1b7433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52ae5c73414172" /><Relationship Type="http://schemas.openxmlformats.org/officeDocument/2006/relationships/slide" Target="/ppt/slides/slide1.xml" Id="Rf2c98db17c3a4292" /><Relationship Type="http://schemas.openxmlformats.org/officeDocument/2006/relationships/slide" Target="/ppt/slides/slide2.xml" Id="R24c3cc7140e8415e" /><Relationship Type="http://schemas.openxmlformats.org/officeDocument/2006/relationships/slide" Target="/ppt/slides/slide3.xml" Id="R59631a581fd54af1" /><Relationship Type="http://schemas.openxmlformats.org/officeDocument/2006/relationships/slide" Target="/ppt/slides/slide4.xml" Id="Recbe9770227a464b" /><Relationship Type="http://schemas.openxmlformats.org/officeDocument/2006/relationships/slide" Target="/ppt/slides/slide5.xml" Id="Rd553c7d25cb34462" /><Relationship Type="http://schemas.openxmlformats.org/officeDocument/2006/relationships/slide" Target="/ppt/slides/slide6.xml" Id="Rde7e427bf1b7433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85da52591e45a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a49afa36d5433a" /><Relationship Type="http://schemas.openxmlformats.org/officeDocument/2006/relationships/theme" Target="/ppt/slideMasters/theme/theme1.xml" Id="R11865f05f98d450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0a49afa36d5433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0667a0de4a4b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b17f2a5f98472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fad6aeb0a549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f7849a7130401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d2a90db6014b6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fcb3db9c9c49d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LESJA DOVRE ELEKTRO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LESJA DOVRE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LESJA DOVRE ELEKTRO AS ble etablert [år] og holder til i Dombås.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LESJA DOVRE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LESJA DOVRE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LESJA DOVRE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LUSÆTER HOLDING AS  –  54,8 %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EDMUND BERGET HOLDING AS  –  25,1 %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BREKKEN HOKSVOLD  –  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ROBIN RØNNINGEN LUNDE  –  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SIMON ROMSLO TRAASDAHL  –  6,7 %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LESJA DOVRE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Romsdalsvegen 120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2660 Dombås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893 552 162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LESJA DOVRE ELEKTRO AS</a:t>
            </a:r>
          </a:p>
        </p:txBody>
      </p:sp>
    </p:spTree>
  </p:cSld>
  <p:clrMapOvr>
    <a:masterClrMapping xmlns:a="http://schemas.openxmlformats.org/drawingml/2006/main"/>
  </p:clrMapOvr>
</p:sld>
</file>