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edfd1cdda3d492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9ed41d0db424387"/>
  </p:sldMasterIdLst>
  <p:sldIdLst>
    <p:sldId xmlns:r="http://schemas.openxmlformats.org/officeDocument/2006/relationships" id="256" r:id="Rf560163af8764cd8"/>
    <p:sldId xmlns:r="http://schemas.openxmlformats.org/officeDocument/2006/relationships" id="257" r:id="R8d22a92171c64eef"/>
    <p:sldId xmlns:r="http://schemas.openxmlformats.org/officeDocument/2006/relationships" id="258" r:id="R822fcd41e9e24b70"/>
    <p:sldId xmlns:r="http://schemas.openxmlformats.org/officeDocument/2006/relationships" id="259" r:id="R6bba09d4f7284af6"/>
    <p:sldId xmlns:r="http://schemas.openxmlformats.org/officeDocument/2006/relationships" id="260" r:id="Rd630bfdadd2e42a0"/>
    <p:sldId xmlns:r="http://schemas.openxmlformats.org/officeDocument/2006/relationships" id="261" r:id="Rb7d74d94e702461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9ed41d0db424387" /><Relationship Type="http://schemas.openxmlformats.org/officeDocument/2006/relationships/slide" Target="/ppt/slides/slide1.xml" Id="Rf560163af8764cd8" /><Relationship Type="http://schemas.openxmlformats.org/officeDocument/2006/relationships/slide" Target="/ppt/slides/slide2.xml" Id="R8d22a92171c64eef" /><Relationship Type="http://schemas.openxmlformats.org/officeDocument/2006/relationships/slide" Target="/ppt/slides/slide3.xml" Id="R822fcd41e9e24b70" /><Relationship Type="http://schemas.openxmlformats.org/officeDocument/2006/relationships/slide" Target="/ppt/slides/slide4.xml" Id="R6bba09d4f7284af6" /><Relationship Type="http://schemas.openxmlformats.org/officeDocument/2006/relationships/slide" Target="/ppt/slides/slide5.xml" Id="Rd630bfdadd2e42a0" /><Relationship Type="http://schemas.openxmlformats.org/officeDocument/2006/relationships/slide" Target="/ppt/slides/slide6.xml" Id="Rb7d74d94e702461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b588d776c3479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54f977694c48c2" /><Relationship Type="http://schemas.openxmlformats.org/officeDocument/2006/relationships/theme" Target="/ppt/slideMasters/theme/theme1.xml" Id="R1deb1a7d32684bd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c54f977694c48c2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da2e4f567aa4f2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e2a150421164032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873e814c814dc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902feb897944b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c61fb9c4cfd444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dec4934592455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INTRODUCTION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INTRODUCTION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INTRODUCTION AS ble etablert [år] og holder til i [sted].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INTRODUCTION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INTRODUCTION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INTRODUCTION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FALNES RYAN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INTRODUCTION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893 957 782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INTRODUCTION AS</a:t>
            </a:r>
          </a:p>
        </p:txBody>
      </p:sp>
    </p:spTree>
  </p:cSld>
  <p:clrMapOvr>
    <a:masterClrMapping xmlns:a="http://schemas.openxmlformats.org/drawingml/2006/main"/>
  </p:clrMapOvr>
</p:sld>
</file>