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2dbab5da8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f52c9ed7b44da"/>
  </p:sldMasterIdLst>
  <p:sldIdLst>
    <p:sldId xmlns:r="http://schemas.openxmlformats.org/officeDocument/2006/relationships" id="256" r:id="Rcb1076ef817d4a42"/>
    <p:sldId xmlns:r="http://schemas.openxmlformats.org/officeDocument/2006/relationships" id="257" r:id="R1396cccfd40442c6"/>
    <p:sldId xmlns:r="http://schemas.openxmlformats.org/officeDocument/2006/relationships" id="258" r:id="R3fbd04fd2b7543ae"/>
    <p:sldId xmlns:r="http://schemas.openxmlformats.org/officeDocument/2006/relationships" id="259" r:id="R34dbbc6f9a754055"/>
    <p:sldId xmlns:r="http://schemas.openxmlformats.org/officeDocument/2006/relationships" id="260" r:id="R1e584d8a82964035"/>
    <p:sldId xmlns:r="http://schemas.openxmlformats.org/officeDocument/2006/relationships" id="261" r:id="Rc46ff066f14d4b18"/>
    <p:sldId xmlns:r="http://schemas.openxmlformats.org/officeDocument/2006/relationships" id="262" r:id="Rf8f605f959b849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f52c9ed7b44da" /><Relationship Type="http://schemas.openxmlformats.org/officeDocument/2006/relationships/slide" Target="/ppt/slides/slide1.xml" Id="Rcb1076ef817d4a42" /><Relationship Type="http://schemas.openxmlformats.org/officeDocument/2006/relationships/slide" Target="/ppt/slides/slide2.xml" Id="R1396cccfd40442c6" /><Relationship Type="http://schemas.openxmlformats.org/officeDocument/2006/relationships/slide" Target="/ppt/slides/slide3.xml" Id="R3fbd04fd2b7543ae" /><Relationship Type="http://schemas.openxmlformats.org/officeDocument/2006/relationships/slide" Target="/ppt/slides/slide4.xml" Id="R34dbbc6f9a754055" /><Relationship Type="http://schemas.openxmlformats.org/officeDocument/2006/relationships/slide" Target="/ppt/slides/slide5.xml" Id="R1e584d8a82964035" /><Relationship Type="http://schemas.openxmlformats.org/officeDocument/2006/relationships/slide" Target="/ppt/slides/slide6.xml" Id="Rc46ff066f14d4b18" /><Relationship Type="http://schemas.openxmlformats.org/officeDocument/2006/relationships/slide" Target="/ppt/slides/slide7.xml" Id="Rf8f605f959b849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bfda44396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3c4a2aff44cb6" /><Relationship Type="http://schemas.openxmlformats.org/officeDocument/2006/relationships/theme" Target="/ppt/slideMasters/theme/theme1.xml" Id="Rb6135c1e6e6b4a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3c4a2aff44c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327aa86c944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83407072e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ee44b746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ec324bd714c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58d94b51b42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aad4f73f4d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c9ff91d0f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KROGSTAD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KROGSTAD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5 183 841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5 712 344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894 045 892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KROGSTAD AS</a:t>
            </a:r>
          </a:p>
        </p:txBody>
      </p:sp>
    </p:spTree>
  </p:cSld>
  <p:clrMapOvr>
    <a:masterClrMapping xmlns:a="http://schemas.openxmlformats.org/drawingml/2006/main"/>
  </p:clrMapOvr>
</p:sld>
</file>