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4560155f6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7891840824253"/>
  </p:sldMasterIdLst>
  <p:sldIdLst>
    <p:sldId xmlns:r="http://schemas.openxmlformats.org/officeDocument/2006/relationships" id="256" r:id="R95c26f55a9334e89"/>
    <p:sldId xmlns:r="http://schemas.openxmlformats.org/officeDocument/2006/relationships" id="257" r:id="Rd5c8efbe72ce457a"/>
    <p:sldId xmlns:r="http://schemas.openxmlformats.org/officeDocument/2006/relationships" id="258" r:id="R02af3efc8c8443d0"/>
    <p:sldId xmlns:r="http://schemas.openxmlformats.org/officeDocument/2006/relationships" id="259" r:id="Rdc9c652b29e84ecc"/>
    <p:sldId xmlns:r="http://schemas.openxmlformats.org/officeDocument/2006/relationships" id="260" r:id="R5a79dfde4dc94674"/>
    <p:sldId xmlns:r="http://schemas.openxmlformats.org/officeDocument/2006/relationships" id="261" r:id="R9b5880607da54506"/>
    <p:sldId xmlns:r="http://schemas.openxmlformats.org/officeDocument/2006/relationships" id="262" r:id="R2a0a8f08f95d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7891840824253" /><Relationship Type="http://schemas.openxmlformats.org/officeDocument/2006/relationships/slide" Target="/ppt/slides/slide1.xml" Id="R95c26f55a9334e89" /><Relationship Type="http://schemas.openxmlformats.org/officeDocument/2006/relationships/slide" Target="/ppt/slides/slide2.xml" Id="Rd5c8efbe72ce457a" /><Relationship Type="http://schemas.openxmlformats.org/officeDocument/2006/relationships/slide" Target="/ppt/slides/slide3.xml" Id="R02af3efc8c8443d0" /><Relationship Type="http://schemas.openxmlformats.org/officeDocument/2006/relationships/slide" Target="/ppt/slides/slide4.xml" Id="Rdc9c652b29e84ecc" /><Relationship Type="http://schemas.openxmlformats.org/officeDocument/2006/relationships/slide" Target="/ppt/slides/slide5.xml" Id="R5a79dfde4dc94674" /><Relationship Type="http://schemas.openxmlformats.org/officeDocument/2006/relationships/slide" Target="/ppt/slides/slide6.xml" Id="R9b5880607da54506" /><Relationship Type="http://schemas.openxmlformats.org/officeDocument/2006/relationships/slide" Target="/ppt/slides/slide7.xml" Id="R2a0a8f08f95d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c80642ce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51db161449ed" /><Relationship Type="http://schemas.openxmlformats.org/officeDocument/2006/relationships/theme" Target="/ppt/slideMasters/theme/theme1.xml" Id="Red16d5569d6f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a51db1614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94c909d9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463109dd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17019f6b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16cbdf94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0fa54825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164be9f2f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ebcbd1f69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ISDAHL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