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243b5d58e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3523a0ac04fb3"/>
  </p:sldMasterIdLst>
  <p:sldIdLst>
    <p:sldId xmlns:r="http://schemas.openxmlformats.org/officeDocument/2006/relationships" id="256" r:id="R36652129d098413d"/>
    <p:sldId xmlns:r="http://schemas.openxmlformats.org/officeDocument/2006/relationships" id="257" r:id="R95880a5f97574277"/>
    <p:sldId xmlns:r="http://schemas.openxmlformats.org/officeDocument/2006/relationships" id="258" r:id="Rbcffeb9c7ca64788"/>
    <p:sldId xmlns:r="http://schemas.openxmlformats.org/officeDocument/2006/relationships" id="259" r:id="R930062c8ff1943dd"/>
    <p:sldId xmlns:r="http://schemas.openxmlformats.org/officeDocument/2006/relationships" id="260" r:id="R04c51a5283c0488e"/>
    <p:sldId xmlns:r="http://schemas.openxmlformats.org/officeDocument/2006/relationships" id="261" r:id="R883f1d9524ae4238"/>
    <p:sldId xmlns:r="http://schemas.openxmlformats.org/officeDocument/2006/relationships" id="262" r:id="R05fa6f970d9c48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3523a0ac04fb3" /><Relationship Type="http://schemas.openxmlformats.org/officeDocument/2006/relationships/slide" Target="/ppt/slides/slide1.xml" Id="R36652129d098413d" /><Relationship Type="http://schemas.openxmlformats.org/officeDocument/2006/relationships/slide" Target="/ppt/slides/slide2.xml" Id="R95880a5f97574277" /><Relationship Type="http://schemas.openxmlformats.org/officeDocument/2006/relationships/slide" Target="/ppt/slides/slide3.xml" Id="Rbcffeb9c7ca64788" /><Relationship Type="http://schemas.openxmlformats.org/officeDocument/2006/relationships/slide" Target="/ppt/slides/slide4.xml" Id="R930062c8ff1943dd" /><Relationship Type="http://schemas.openxmlformats.org/officeDocument/2006/relationships/slide" Target="/ppt/slides/slide5.xml" Id="R04c51a5283c0488e" /><Relationship Type="http://schemas.openxmlformats.org/officeDocument/2006/relationships/slide" Target="/ppt/slides/slide6.xml" Id="R883f1d9524ae4238" /><Relationship Type="http://schemas.openxmlformats.org/officeDocument/2006/relationships/slide" Target="/ppt/slides/slide7.xml" Id="R05fa6f970d9c48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ee26dcac3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6abdbb8e64bc0" /><Relationship Type="http://schemas.openxmlformats.org/officeDocument/2006/relationships/theme" Target="/ppt/slideMasters/theme/theme1.xml" Id="R6eadb18ae8cb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6abdbb8e64b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ea941f9c5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35805d24a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6989a9e90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1a4f19c4b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d3a9c74c4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9424346164d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7de54ccc9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RISSA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BETONG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7 971 442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−1 567 898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−1 670 935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−2 210 029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3 655 787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894 266 872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