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d00256776d41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4cb1ee8db34cfb"/>
  </p:sldMasterIdLst>
  <p:sldIdLst>
    <p:sldId xmlns:r="http://schemas.openxmlformats.org/officeDocument/2006/relationships" id="256" r:id="R70ba7acee8144f53"/>
    <p:sldId xmlns:r="http://schemas.openxmlformats.org/officeDocument/2006/relationships" id="257" r:id="Ra706398185cd4551"/>
    <p:sldId xmlns:r="http://schemas.openxmlformats.org/officeDocument/2006/relationships" id="258" r:id="Rcbcd6cae108c4a86"/>
    <p:sldId xmlns:r="http://schemas.openxmlformats.org/officeDocument/2006/relationships" id="259" r:id="R7268c61e96a34d83"/>
    <p:sldId xmlns:r="http://schemas.openxmlformats.org/officeDocument/2006/relationships" id="260" r:id="Rb4d46817579246ef"/>
    <p:sldId xmlns:r="http://schemas.openxmlformats.org/officeDocument/2006/relationships" id="261" r:id="Re0819e778f474640"/>
    <p:sldId xmlns:r="http://schemas.openxmlformats.org/officeDocument/2006/relationships" id="262" r:id="R9e7e24e9997944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4cb1ee8db34cfb" /><Relationship Type="http://schemas.openxmlformats.org/officeDocument/2006/relationships/slide" Target="/ppt/slides/slide1.xml" Id="R70ba7acee8144f53" /><Relationship Type="http://schemas.openxmlformats.org/officeDocument/2006/relationships/slide" Target="/ppt/slides/slide2.xml" Id="Ra706398185cd4551" /><Relationship Type="http://schemas.openxmlformats.org/officeDocument/2006/relationships/slide" Target="/ppt/slides/slide3.xml" Id="Rcbcd6cae108c4a86" /><Relationship Type="http://schemas.openxmlformats.org/officeDocument/2006/relationships/slide" Target="/ppt/slides/slide4.xml" Id="R7268c61e96a34d83" /><Relationship Type="http://schemas.openxmlformats.org/officeDocument/2006/relationships/slide" Target="/ppt/slides/slide5.xml" Id="Rb4d46817579246ef" /><Relationship Type="http://schemas.openxmlformats.org/officeDocument/2006/relationships/slide" Target="/ppt/slides/slide6.xml" Id="Re0819e778f474640" /><Relationship Type="http://schemas.openxmlformats.org/officeDocument/2006/relationships/slide" Target="/ppt/slides/slide7.xml" Id="R9e7e24e9997944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a94f14386f4c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93fcd6f8b4107" /><Relationship Type="http://schemas.openxmlformats.org/officeDocument/2006/relationships/theme" Target="/ppt/slideMasters/theme/theme1.xml" Id="R031de8a58ab848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093fcd6f8b41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8595a1b8643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c8cbd03f34d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a3da4d05640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5dc4bb9ee47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3bf63624a40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c234f7bf54e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9198e26b945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GEITHOLMEN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GEITHOLMEN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GEITHOLMEN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GEITHOLMEN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GEITHOLMEN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GEITHOLMEN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2 879 755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2 727 726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2 384 737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44 985 286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45 839 565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GEITHOLMEN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WENCHE GREVE NERGAARD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GEITHOLMEN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Heyerdahls vei 9D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894 356 332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GEITHOLMEN AS</a:t>
            </a:r>
          </a:p>
        </p:txBody>
      </p:sp>
    </p:spTree>
  </p:cSld>
  <p:clrMapOvr>
    <a:masterClrMapping xmlns:a="http://schemas.openxmlformats.org/drawingml/2006/main"/>
  </p:clrMapOvr>
</p:sld>
</file>