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2f412391144f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6f30b24ac44f50"/>
  </p:sldMasterIdLst>
  <p:sldIdLst>
    <p:sldId xmlns:r="http://schemas.openxmlformats.org/officeDocument/2006/relationships" id="256" r:id="R6117ca8926a74362"/>
    <p:sldId xmlns:r="http://schemas.openxmlformats.org/officeDocument/2006/relationships" id="257" r:id="Rc7241bb0d75f4fc0"/>
    <p:sldId xmlns:r="http://schemas.openxmlformats.org/officeDocument/2006/relationships" id="258" r:id="R3534c538d3ed478e"/>
    <p:sldId xmlns:r="http://schemas.openxmlformats.org/officeDocument/2006/relationships" id="259" r:id="R016acd004b514a24"/>
    <p:sldId xmlns:r="http://schemas.openxmlformats.org/officeDocument/2006/relationships" id="260" r:id="Rad6c7c9349384448"/>
    <p:sldId xmlns:r="http://schemas.openxmlformats.org/officeDocument/2006/relationships" id="261" r:id="R15ab9a4ab9a54b75"/>
    <p:sldId xmlns:r="http://schemas.openxmlformats.org/officeDocument/2006/relationships" id="262" r:id="Rbf884d3c2e6a47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6f30b24ac44f50" /><Relationship Type="http://schemas.openxmlformats.org/officeDocument/2006/relationships/slide" Target="/ppt/slides/slide1.xml" Id="R6117ca8926a74362" /><Relationship Type="http://schemas.openxmlformats.org/officeDocument/2006/relationships/slide" Target="/ppt/slides/slide2.xml" Id="Rc7241bb0d75f4fc0" /><Relationship Type="http://schemas.openxmlformats.org/officeDocument/2006/relationships/slide" Target="/ppt/slides/slide3.xml" Id="R3534c538d3ed478e" /><Relationship Type="http://schemas.openxmlformats.org/officeDocument/2006/relationships/slide" Target="/ppt/slides/slide4.xml" Id="R016acd004b514a24" /><Relationship Type="http://schemas.openxmlformats.org/officeDocument/2006/relationships/slide" Target="/ppt/slides/slide5.xml" Id="Rad6c7c9349384448" /><Relationship Type="http://schemas.openxmlformats.org/officeDocument/2006/relationships/slide" Target="/ppt/slides/slide6.xml" Id="R15ab9a4ab9a54b75" /><Relationship Type="http://schemas.openxmlformats.org/officeDocument/2006/relationships/slide" Target="/ppt/slides/slide7.xml" Id="Rbf884d3c2e6a47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b043ed53854d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99a9095d742fa" /><Relationship Type="http://schemas.openxmlformats.org/officeDocument/2006/relationships/theme" Target="/ppt/slideMasters/theme/theme1.xml" Id="Rfc882aaff30949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099a9095d742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d2f0ea17749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a7a4933f248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3be1ec22e49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abc42553b41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808139b2041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5f1e6aca747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64ae3a7e04b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DITO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DITO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8 134 759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12 549 072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31 723 029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OULIE ANDREAS SØTVEDT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Gimleveien 27E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andreasoulie@gmail.com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894 428 422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DITO INVEST AS</a:t>
            </a:r>
          </a:p>
        </p:txBody>
      </p:sp>
    </p:spTree>
  </p:cSld>
  <p:clrMapOvr>
    <a:masterClrMapping xmlns:a="http://schemas.openxmlformats.org/drawingml/2006/main"/>
  </p:clrMapOvr>
</p:sld>
</file>