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71cabcd064f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befa248964e74"/>
  </p:sldMasterIdLst>
  <p:sldIdLst>
    <p:sldId xmlns:r="http://schemas.openxmlformats.org/officeDocument/2006/relationships" id="256" r:id="R5f6c18eeea7c4eee"/>
    <p:sldId xmlns:r="http://schemas.openxmlformats.org/officeDocument/2006/relationships" id="257" r:id="R7e3b094ee0634abb"/>
    <p:sldId xmlns:r="http://schemas.openxmlformats.org/officeDocument/2006/relationships" id="258" r:id="Raef877a50f904bb2"/>
    <p:sldId xmlns:r="http://schemas.openxmlformats.org/officeDocument/2006/relationships" id="259" r:id="R30e3947633164ba9"/>
    <p:sldId xmlns:r="http://schemas.openxmlformats.org/officeDocument/2006/relationships" id="260" r:id="R6f8bfaecdc614331"/>
    <p:sldId xmlns:r="http://schemas.openxmlformats.org/officeDocument/2006/relationships" id="261" r:id="Rab86bec6a51f4267"/>
    <p:sldId xmlns:r="http://schemas.openxmlformats.org/officeDocument/2006/relationships" id="262" r:id="Re1b4b64da927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befa248964e74" /><Relationship Type="http://schemas.openxmlformats.org/officeDocument/2006/relationships/slide" Target="/ppt/slides/slide1.xml" Id="R5f6c18eeea7c4eee" /><Relationship Type="http://schemas.openxmlformats.org/officeDocument/2006/relationships/slide" Target="/ppt/slides/slide2.xml" Id="R7e3b094ee0634abb" /><Relationship Type="http://schemas.openxmlformats.org/officeDocument/2006/relationships/slide" Target="/ppt/slides/slide3.xml" Id="Raef877a50f904bb2" /><Relationship Type="http://schemas.openxmlformats.org/officeDocument/2006/relationships/slide" Target="/ppt/slides/slide4.xml" Id="R30e3947633164ba9" /><Relationship Type="http://schemas.openxmlformats.org/officeDocument/2006/relationships/slide" Target="/ppt/slides/slide5.xml" Id="R6f8bfaecdc614331" /><Relationship Type="http://schemas.openxmlformats.org/officeDocument/2006/relationships/slide" Target="/ppt/slides/slide6.xml" Id="Rab86bec6a51f4267" /><Relationship Type="http://schemas.openxmlformats.org/officeDocument/2006/relationships/slide" Target="/ppt/slides/slide7.xml" Id="Re1b4b64da927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5d8dfae27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1ab7abca5401f" /><Relationship Type="http://schemas.openxmlformats.org/officeDocument/2006/relationships/theme" Target="/ppt/slideMasters/theme/theme1.xml" Id="R66d8ea2fe2da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f1ab7abca540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16ea2c718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79902cd2445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56a9a356b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e3e65c5474c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d65cab7ee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7f3d3c893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f8a291ad7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ECOSØR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ECOSØR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13 077 924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31 040 502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OLAV BRÅTEN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 ARNE LARSEN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Mjøskanten, Stangevegen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2321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894 469 072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HOLDING AS</a:t>
            </a:r>
          </a:p>
        </p:txBody>
      </p:sp>
    </p:spTree>
  </p:cSld>
  <p:clrMapOvr>
    <a:masterClrMapping xmlns:a="http://schemas.openxmlformats.org/drawingml/2006/main"/>
  </p:clrMapOvr>
</p:sld>
</file>