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e5b8960e3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1925950e247c6"/>
  </p:sldMasterIdLst>
  <p:sldIdLst>
    <p:sldId xmlns:r="http://schemas.openxmlformats.org/officeDocument/2006/relationships" id="256" r:id="R7b71ad4f694d4d29"/>
    <p:sldId xmlns:r="http://schemas.openxmlformats.org/officeDocument/2006/relationships" id="257" r:id="R785ac234a85b42e6"/>
    <p:sldId xmlns:r="http://schemas.openxmlformats.org/officeDocument/2006/relationships" id="258" r:id="R956eaac2829e4650"/>
    <p:sldId xmlns:r="http://schemas.openxmlformats.org/officeDocument/2006/relationships" id="259" r:id="R24ad5a8908c1443e"/>
    <p:sldId xmlns:r="http://schemas.openxmlformats.org/officeDocument/2006/relationships" id="260" r:id="R6e824b2c85374cce"/>
    <p:sldId xmlns:r="http://schemas.openxmlformats.org/officeDocument/2006/relationships" id="261" r:id="Rcc1eea86c73c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1925950e247c6" /><Relationship Type="http://schemas.openxmlformats.org/officeDocument/2006/relationships/slide" Target="/ppt/slides/slide1.xml" Id="R7b71ad4f694d4d29" /><Relationship Type="http://schemas.openxmlformats.org/officeDocument/2006/relationships/slide" Target="/ppt/slides/slide2.xml" Id="R785ac234a85b42e6" /><Relationship Type="http://schemas.openxmlformats.org/officeDocument/2006/relationships/slide" Target="/ppt/slides/slide3.xml" Id="R956eaac2829e4650" /><Relationship Type="http://schemas.openxmlformats.org/officeDocument/2006/relationships/slide" Target="/ppt/slides/slide4.xml" Id="R24ad5a8908c1443e" /><Relationship Type="http://schemas.openxmlformats.org/officeDocument/2006/relationships/slide" Target="/ppt/slides/slide5.xml" Id="R6e824b2c85374cce" /><Relationship Type="http://schemas.openxmlformats.org/officeDocument/2006/relationships/slide" Target="/ppt/slides/slide6.xml" Id="Rcc1eea86c73c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5b3e596ff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4d88934b342c3" /><Relationship Type="http://schemas.openxmlformats.org/officeDocument/2006/relationships/theme" Target="/ppt/slideMasters/theme/theme1.xml" Id="Rd59ef9c6463b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4d88934b3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10f501d5e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cf9d06f9c45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ed6b1f3a2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46b9b360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da6bd8b09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27f6d1e67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SVANEN PRIVAT FAMILIEBARNEHAGE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SVANEN PRIVAT FAMILIEBARNEHAGE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HOSSEINI MAHNAZ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894 497 262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SVANEN PRIVAT FAMILIEBARNEHAGE AS</a:t>
            </a:r>
          </a:p>
        </p:txBody>
      </p:sp>
    </p:spTree>
  </p:cSld>
  <p:clrMapOvr>
    <a:masterClrMapping xmlns:a="http://schemas.openxmlformats.org/drawingml/2006/main"/>
  </p:clrMapOvr>
</p:sld>
</file>