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d05e3ba8f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cfba51f6e4d76"/>
  </p:sldMasterIdLst>
  <p:sldIdLst>
    <p:sldId xmlns:r="http://schemas.openxmlformats.org/officeDocument/2006/relationships" id="256" r:id="R9f86d9eb80334010"/>
    <p:sldId xmlns:r="http://schemas.openxmlformats.org/officeDocument/2006/relationships" id="257" r:id="R6383598d20bf4cab"/>
    <p:sldId xmlns:r="http://schemas.openxmlformats.org/officeDocument/2006/relationships" id="258" r:id="R445f4e1c77d34688"/>
    <p:sldId xmlns:r="http://schemas.openxmlformats.org/officeDocument/2006/relationships" id="259" r:id="Re9fc5c3ba1834e6c"/>
    <p:sldId xmlns:r="http://schemas.openxmlformats.org/officeDocument/2006/relationships" id="260" r:id="R642e780bbc144bc9"/>
    <p:sldId xmlns:r="http://schemas.openxmlformats.org/officeDocument/2006/relationships" id="261" r:id="Rbd318508d84c49e4"/>
    <p:sldId xmlns:r="http://schemas.openxmlformats.org/officeDocument/2006/relationships" id="262" r:id="R9512c897db3d4a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cfba51f6e4d76" /><Relationship Type="http://schemas.openxmlformats.org/officeDocument/2006/relationships/slide" Target="/ppt/slides/slide1.xml" Id="R9f86d9eb80334010" /><Relationship Type="http://schemas.openxmlformats.org/officeDocument/2006/relationships/slide" Target="/ppt/slides/slide2.xml" Id="R6383598d20bf4cab" /><Relationship Type="http://schemas.openxmlformats.org/officeDocument/2006/relationships/slide" Target="/ppt/slides/slide3.xml" Id="R445f4e1c77d34688" /><Relationship Type="http://schemas.openxmlformats.org/officeDocument/2006/relationships/slide" Target="/ppt/slides/slide4.xml" Id="Re9fc5c3ba1834e6c" /><Relationship Type="http://schemas.openxmlformats.org/officeDocument/2006/relationships/slide" Target="/ppt/slides/slide5.xml" Id="R642e780bbc144bc9" /><Relationship Type="http://schemas.openxmlformats.org/officeDocument/2006/relationships/slide" Target="/ppt/slides/slide6.xml" Id="Rbd318508d84c49e4" /><Relationship Type="http://schemas.openxmlformats.org/officeDocument/2006/relationships/slide" Target="/ppt/slides/slide7.xml" Id="R9512c897db3d4a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183be772d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ebbf6fec34732" /><Relationship Type="http://schemas.openxmlformats.org/officeDocument/2006/relationships/theme" Target="/ppt/slideMasters/theme/theme1.xml" Id="R17fe951e017c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9ebbf6fec3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0a423e884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e018d1c37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7d8fb29444a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e4d7f1df6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8ec0058a1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ad3280a29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b7c391eb942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MB PROPERTY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 PROPERTY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−26 883 913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1 658 529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407 110 470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MERKANTILBYGG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Merkantilbygg AS, Colbjørnsens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post@merkantilbygg.no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www.merkantilbygg.no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894 535 962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MB PROPERTY 2 AS</a:t>
            </a:r>
          </a:p>
        </p:txBody>
      </p:sp>
    </p:spTree>
  </p:cSld>
  <p:clrMapOvr>
    <a:masterClrMapping xmlns:a="http://schemas.openxmlformats.org/drawingml/2006/main"/>
  </p:clrMapOvr>
</p:sld>
</file>