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52f5948ec949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f46299a9ba4976"/>
  </p:sldMasterIdLst>
  <p:sldIdLst>
    <p:sldId xmlns:r="http://schemas.openxmlformats.org/officeDocument/2006/relationships" id="256" r:id="R444f93382a1d489e"/>
    <p:sldId xmlns:r="http://schemas.openxmlformats.org/officeDocument/2006/relationships" id="257" r:id="R8cefe3e1c72540a7"/>
    <p:sldId xmlns:r="http://schemas.openxmlformats.org/officeDocument/2006/relationships" id="258" r:id="R515104d906854a78"/>
    <p:sldId xmlns:r="http://schemas.openxmlformats.org/officeDocument/2006/relationships" id="259" r:id="Rc8a56460e9ff41b8"/>
    <p:sldId xmlns:r="http://schemas.openxmlformats.org/officeDocument/2006/relationships" id="260" r:id="Rf968c9f865b849a8"/>
    <p:sldId xmlns:r="http://schemas.openxmlformats.org/officeDocument/2006/relationships" id="261" r:id="R1f5c00907ed2464c"/>
    <p:sldId xmlns:r="http://schemas.openxmlformats.org/officeDocument/2006/relationships" id="262" r:id="R4e6a3e3212bb40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f46299a9ba4976" /><Relationship Type="http://schemas.openxmlformats.org/officeDocument/2006/relationships/slide" Target="/ppt/slides/slide1.xml" Id="R444f93382a1d489e" /><Relationship Type="http://schemas.openxmlformats.org/officeDocument/2006/relationships/slide" Target="/ppt/slides/slide2.xml" Id="R8cefe3e1c72540a7" /><Relationship Type="http://schemas.openxmlformats.org/officeDocument/2006/relationships/slide" Target="/ppt/slides/slide3.xml" Id="R515104d906854a78" /><Relationship Type="http://schemas.openxmlformats.org/officeDocument/2006/relationships/slide" Target="/ppt/slides/slide4.xml" Id="Rc8a56460e9ff41b8" /><Relationship Type="http://schemas.openxmlformats.org/officeDocument/2006/relationships/slide" Target="/ppt/slides/slide5.xml" Id="Rf968c9f865b849a8" /><Relationship Type="http://schemas.openxmlformats.org/officeDocument/2006/relationships/slide" Target="/ppt/slides/slide6.xml" Id="R1f5c00907ed2464c" /><Relationship Type="http://schemas.openxmlformats.org/officeDocument/2006/relationships/slide" Target="/ppt/slides/slide7.xml" Id="R4e6a3e3212bb40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e74b92f83d4a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716558390b4dc9" /><Relationship Type="http://schemas.openxmlformats.org/officeDocument/2006/relationships/theme" Target="/ppt/slideMasters/theme/theme1.xml" Id="R58642dc99b564c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716558390b4d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f8ebe77b274c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744c75573644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790c4d57884d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e0370666a446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4df105231540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61617174914f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7ec4acaf2d45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TUVA PROSJEKTINVEST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TUVA PROSJEKTINVEST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TUVA PROSJEKTINVEST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TUVA PROSJEKTINVEST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TUVA PROSJEKTINVEST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TUVA PROSJEKTINVEST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103 592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4 253 888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29 234 440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29 436 103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TUVA PROSJEKTINVEST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ENDRE TANGEDAL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TUVA PROSJEKTINVEST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Langmyrveien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eta@prosjektpartners.no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894 544 112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TUVA PROSJEKTINVEST AS</a:t>
            </a:r>
          </a:p>
        </p:txBody>
      </p:sp>
    </p:spTree>
  </p:cSld>
  <p:clrMapOvr>
    <a:masterClrMapping xmlns:a="http://schemas.openxmlformats.org/drawingml/2006/main"/>
  </p:clrMapOvr>
</p:sld>
</file>