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95527bdab74d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a4e95747cd54cef"/>
  </p:sldMasterIdLst>
  <p:sldIdLst>
    <p:sldId xmlns:r="http://schemas.openxmlformats.org/officeDocument/2006/relationships" id="256" r:id="Rfa9b90dc726b402e"/>
    <p:sldId xmlns:r="http://schemas.openxmlformats.org/officeDocument/2006/relationships" id="257" r:id="R685a958c04fc48b0"/>
    <p:sldId xmlns:r="http://schemas.openxmlformats.org/officeDocument/2006/relationships" id="258" r:id="Rd1c40e12cc744a8b"/>
    <p:sldId xmlns:r="http://schemas.openxmlformats.org/officeDocument/2006/relationships" id="259" r:id="Rdade8fc79b5a4dc2"/>
    <p:sldId xmlns:r="http://schemas.openxmlformats.org/officeDocument/2006/relationships" id="260" r:id="R97bdf61823c44707"/>
    <p:sldId xmlns:r="http://schemas.openxmlformats.org/officeDocument/2006/relationships" id="261" r:id="R960a2fbcae4744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4e95747cd54cef" /><Relationship Type="http://schemas.openxmlformats.org/officeDocument/2006/relationships/slide" Target="/ppt/slides/slide1.xml" Id="Rfa9b90dc726b402e" /><Relationship Type="http://schemas.openxmlformats.org/officeDocument/2006/relationships/slide" Target="/ppt/slides/slide2.xml" Id="R685a958c04fc48b0" /><Relationship Type="http://schemas.openxmlformats.org/officeDocument/2006/relationships/slide" Target="/ppt/slides/slide3.xml" Id="Rd1c40e12cc744a8b" /><Relationship Type="http://schemas.openxmlformats.org/officeDocument/2006/relationships/slide" Target="/ppt/slides/slide4.xml" Id="Rdade8fc79b5a4dc2" /><Relationship Type="http://schemas.openxmlformats.org/officeDocument/2006/relationships/slide" Target="/ppt/slides/slide5.xml" Id="R97bdf61823c44707" /><Relationship Type="http://schemas.openxmlformats.org/officeDocument/2006/relationships/slide" Target="/ppt/slides/slide6.xml" Id="R960a2fbcae4744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48d76b0634a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06a7cd42c54b1e" /><Relationship Type="http://schemas.openxmlformats.org/officeDocument/2006/relationships/theme" Target="/ppt/slideMasters/theme/theme1.xml" Id="Rb823282111d645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a06a7cd42c5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4dcfed1a7468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edbdc8d01b41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412f206cfe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a0f088ae5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b37cde8444cf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999a4091c746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SVARTUPSHAUGEN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SVARTUPSHAUGEN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TOTAL UTVIKLING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894 545 232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SVARTUPSHAUGEN AS</a:t>
            </a:r>
          </a:p>
        </p:txBody>
      </p:sp>
    </p:spTree>
  </p:cSld>
  <p:clrMapOvr>
    <a:masterClrMapping xmlns:a="http://schemas.openxmlformats.org/drawingml/2006/main"/>
  </p:clrMapOvr>
</p:sld>
</file>