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3863d64b3b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6e06fa734499c"/>
  </p:sldMasterIdLst>
  <p:sldIdLst>
    <p:sldId xmlns:r="http://schemas.openxmlformats.org/officeDocument/2006/relationships" id="256" r:id="Rc7cdef19c81b474d"/>
    <p:sldId xmlns:r="http://schemas.openxmlformats.org/officeDocument/2006/relationships" id="257" r:id="R19946cb5a8314f24"/>
    <p:sldId xmlns:r="http://schemas.openxmlformats.org/officeDocument/2006/relationships" id="258" r:id="R2a3dab1da8f4435a"/>
    <p:sldId xmlns:r="http://schemas.openxmlformats.org/officeDocument/2006/relationships" id="259" r:id="R3b6f85f66fde4d04"/>
    <p:sldId xmlns:r="http://schemas.openxmlformats.org/officeDocument/2006/relationships" id="260" r:id="R4e386acec410462a"/>
    <p:sldId xmlns:r="http://schemas.openxmlformats.org/officeDocument/2006/relationships" id="261" r:id="R4a7420c79597436e"/>
    <p:sldId xmlns:r="http://schemas.openxmlformats.org/officeDocument/2006/relationships" id="262" r:id="R151271f65e10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6e06fa734499c" /><Relationship Type="http://schemas.openxmlformats.org/officeDocument/2006/relationships/slide" Target="/ppt/slides/slide1.xml" Id="Rc7cdef19c81b474d" /><Relationship Type="http://schemas.openxmlformats.org/officeDocument/2006/relationships/slide" Target="/ppt/slides/slide2.xml" Id="R19946cb5a8314f24" /><Relationship Type="http://schemas.openxmlformats.org/officeDocument/2006/relationships/slide" Target="/ppt/slides/slide3.xml" Id="R2a3dab1da8f4435a" /><Relationship Type="http://schemas.openxmlformats.org/officeDocument/2006/relationships/slide" Target="/ppt/slides/slide4.xml" Id="R3b6f85f66fde4d04" /><Relationship Type="http://schemas.openxmlformats.org/officeDocument/2006/relationships/slide" Target="/ppt/slides/slide5.xml" Id="R4e386acec410462a" /><Relationship Type="http://schemas.openxmlformats.org/officeDocument/2006/relationships/slide" Target="/ppt/slides/slide6.xml" Id="R4a7420c79597436e" /><Relationship Type="http://schemas.openxmlformats.org/officeDocument/2006/relationships/slide" Target="/ppt/slides/slide7.xml" Id="R151271f65e10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fa7676093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56a2727e4595" /><Relationship Type="http://schemas.openxmlformats.org/officeDocument/2006/relationships/theme" Target="/ppt/slideMasters/theme/theme1.xml" Id="Rf7682a976ae7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556a2727e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fb9620605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7a1506bab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4b7b605b2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4f5d1222c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e8167680f4f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3e9ce403441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f8b59fda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 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AUTO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15 237 401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11 393 129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Brendehaugen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torbjorn@knotten.com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894 570 822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AUTO AS</a:t>
            </a:r>
          </a:p>
        </p:txBody>
      </p:sp>
    </p:spTree>
  </p:cSld>
  <p:clrMapOvr>
    <a:masterClrMapping xmlns:a="http://schemas.openxmlformats.org/drawingml/2006/main"/>
  </p:clrMapOvr>
</p:sld>
</file>