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3cf00f281747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d2927ae2b74d38"/>
  </p:sldMasterIdLst>
  <p:sldIdLst>
    <p:sldId xmlns:r="http://schemas.openxmlformats.org/officeDocument/2006/relationships" id="256" r:id="R3d746a89dea34f06"/>
    <p:sldId xmlns:r="http://schemas.openxmlformats.org/officeDocument/2006/relationships" id="257" r:id="Rb76946f1a0d44e0e"/>
    <p:sldId xmlns:r="http://schemas.openxmlformats.org/officeDocument/2006/relationships" id="258" r:id="Rd9e86832e81542db"/>
    <p:sldId xmlns:r="http://schemas.openxmlformats.org/officeDocument/2006/relationships" id="259" r:id="Rec45e76697314557"/>
    <p:sldId xmlns:r="http://schemas.openxmlformats.org/officeDocument/2006/relationships" id="260" r:id="R29129802bac24611"/>
    <p:sldId xmlns:r="http://schemas.openxmlformats.org/officeDocument/2006/relationships" id="261" r:id="Raa920aa65ae849b1"/>
    <p:sldId xmlns:r="http://schemas.openxmlformats.org/officeDocument/2006/relationships" id="262" r:id="Rc9dcbef7a9b248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2927ae2b74d38" /><Relationship Type="http://schemas.openxmlformats.org/officeDocument/2006/relationships/slide" Target="/ppt/slides/slide1.xml" Id="R3d746a89dea34f06" /><Relationship Type="http://schemas.openxmlformats.org/officeDocument/2006/relationships/slide" Target="/ppt/slides/slide2.xml" Id="Rb76946f1a0d44e0e" /><Relationship Type="http://schemas.openxmlformats.org/officeDocument/2006/relationships/slide" Target="/ppt/slides/slide3.xml" Id="Rd9e86832e81542db" /><Relationship Type="http://schemas.openxmlformats.org/officeDocument/2006/relationships/slide" Target="/ppt/slides/slide4.xml" Id="Rec45e76697314557" /><Relationship Type="http://schemas.openxmlformats.org/officeDocument/2006/relationships/slide" Target="/ppt/slides/slide5.xml" Id="R29129802bac24611" /><Relationship Type="http://schemas.openxmlformats.org/officeDocument/2006/relationships/slide" Target="/ppt/slides/slide6.xml" Id="Raa920aa65ae849b1" /><Relationship Type="http://schemas.openxmlformats.org/officeDocument/2006/relationships/slide" Target="/ppt/slides/slide7.xml" Id="Rc9dcbef7a9b248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7dd46be50945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35d4b9bc142bc" /><Relationship Type="http://schemas.openxmlformats.org/officeDocument/2006/relationships/theme" Target="/ppt/slideMasters/theme/theme1.xml" Id="R4959e880960a42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635d4b9bc142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cc49191f348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3d0997ce44c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5e40c0fa048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4adfaa27c44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aaa73b68a46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ae2dc206c4a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ae7113f234d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BESLAGEXPERTEN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BESLAGEXPERTEN AS ble etablert [år] og holder til i Sannidal.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21 045 561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181 342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−174 927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2 557 760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9 805 020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SOT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3766 Sannidal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99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894 832 002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BESLAGEXPERTEN AS</a:t>
            </a:r>
          </a:p>
        </p:txBody>
      </p:sp>
    </p:spTree>
  </p:cSld>
  <p:clrMapOvr>
    <a:masterClrMapping xmlns:a="http://schemas.openxmlformats.org/drawingml/2006/main"/>
  </p:clrMapOvr>
</p:sld>
</file>