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dc2a3690d9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437ecf19e843fb"/>
  </p:sldMasterIdLst>
  <p:sldIdLst>
    <p:sldId xmlns:r="http://schemas.openxmlformats.org/officeDocument/2006/relationships" id="256" r:id="Ra71963fbd14e4d24"/>
    <p:sldId xmlns:r="http://schemas.openxmlformats.org/officeDocument/2006/relationships" id="257" r:id="R55879f53bc2b404d"/>
    <p:sldId xmlns:r="http://schemas.openxmlformats.org/officeDocument/2006/relationships" id="258" r:id="Rb097e90f7d2740ad"/>
    <p:sldId xmlns:r="http://schemas.openxmlformats.org/officeDocument/2006/relationships" id="259" r:id="Ra8347a2da35540b4"/>
    <p:sldId xmlns:r="http://schemas.openxmlformats.org/officeDocument/2006/relationships" id="260" r:id="R064aa806b6d84a4c"/>
    <p:sldId xmlns:r="http://schemas.openxmlformats.org/officeDocument/2006/relationships" id="261" r:id="R93463d5bbea44124"/>
    <p:sldId xmlns:r="http://schemas.openxmlformats.org/officeDocument/2006/relationships" id="262" r:id="Ra61dfe5c0deb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37ecf19e843fb" /><Relationship Type="http://schemas.openxmlformats.org/officeDocument/2006/relationships/slide" Target="/ppt/slides/slide1.xml" Id="Ra71963fbd14e4d24" /><Relationship Type="http://schemas.openxmlformats.org/officeDocument/2006/relationships/slide" Target="/ppt/slides/slide2.xml" Id="R55879f53bc2b404d" /><Relationship Type="http://schemas.openxmlformats.org/officeDocument/2006/relationships/slide" Target="/ppt/slides/slide3.xml" Id="Rb097e90f7d2740ad" /><Relationship Type="http://schemas.openxmlformats.org/officeDocument/2006/relationships/slide" Target="/ppt/slides/slide4.xml" Id="Ra8347a2da35540b4" /><Relationship Type="http://schemas.openxmlformats.org/officeDocument/2006/relationships/slide" Target="/ppt/slides/slide5.xml" Id="R064aa806b6d84a4c" /><Relationship Type="http://schemas.openxmlformats.org/officeDocument/2006/relationships/slide" Target="/ppt/slides/slide6.xml" Id="R93463d5bbea44124" /><Relationship Type="http://schemas.openxmlformats.org/officeDocument/2006/relationships/slide" Target="/ppt/slides/slide7.xml" Id="Ra61dfe5c0deb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d6b973ccb4f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1ec6242ed430c" /><Relationship Type="http://schemas.openxmlformats.org/officeDocument/2006/relationships/theme" Target="/ppt/slideMasters/theme/theme1.xml" Id="Ra2331dc9b04c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21ec6242ed43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1b8f571b5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8de6014dd47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828f47ca846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cde907e7546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5e72c7b5e4d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be65ac46547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1bd8db13b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HOTT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1 193 362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5 047 101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8 263 967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OTTEM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69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post@tottem.no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www.tottem.no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894 846 682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HOTT AS</a:t>
            </a:r>
          </a:p>
        </p:txBody>
      </p:sp>
    </p:spTree>
  </p:cSld>
  <p:clrMapOvr>
    <a:masterClrMapping xmlns:a="http://schemas.openxmlformats.org/drawingml/2006/main"/>
  </p:clrMapOvr>
</p:sld>
</file>