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3a6f178b0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5cf2f48f6473f"/>
  </p:sldMasterIdLst>
  <p:sldIdLst>
    <p:sldId xmlns:r="http://schemas.openxmlformats.org/officeDocument/2006/relationships" id="256" r:id="R4f4af25aec8b4006"/>
    <p:sldId xmlns:r="http://schemas.openxmlformats.org/officeDocument/2006/relationships" id="257" r:id="R5c2f6fcb432e4198"/>
    <p:sldId xmlns:r="http://schemas.openxmlformats.org/officeDocument/2006/relationships" id="258" r:id="R427a812ceae7416a"/>
    <p:sldId xmlns:r="http://schemas.openxmlformats.org/officeDocument/2006/relationships" id="259" r:id="R179fdef816a44934"/>
    <p:sldId xmlns:r="http://schemas.openxmlformats.org/officeDocument/2006/relationships" id="260" r:id="R12cf3f494d884732"/>
    <p:sldId xmlns:r="http://schemas.openxmlformats.org/officeDocument/2006/relationships" id="261" r:id="R5e63ecd575db47d0"/>
    <p:sldId xmlns:r="http://schemas.openxmlformats.org/officeDocument/2006/relationships" id="262" r:id="R3382e730e2a3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5cf2f48f6473f" /><Relationship Type="http://schemas.openxmlformats.org/officeDocument/2006/relationships/slide" Target="/ppt/slides/slide1.xml" Id="R4f4af25aec8b4006" /><Relationship Type="http://schemas.openxmlformats.org/officeDocument/2006/relationships/slide" Target="/ppt/slides/slide2.xml" Id="R5c2f6fcb432e4198" /><Relationship Type="http://schemas.openxmlformats.org/officeDocument/2006/relationships/slide" Target="/ppt/slides/slide3.xml" Id="R427a812ceae7416a" /><Relationship Type="http://schemas.openxmlformats.org/officeDocument/2006/relationships/slide" Target="/ppt/slides/slide4.xml" Id="R179fdef816a44934" /><Relationship Type="http://schemas.openxmlformats.org/officeDocument/2006/relationships/slide" Target="/ppt/slides/slide5.xml" Id="R12cf3f494d884732" /><Relationship Type="http://schemas.openxmlformats.org/officeDocument/2006/relationships/slide" Target="/ppt/slides/slide6.xml" Id="R5e63ecd575db47d0" /><Relationship Type="http://schemas.openxmlformats.org/officeDocument/2006/relationships/slide" Target="/ppt/slides/slide7.xml" Id="R3382e730e2a3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790fe03b7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517e8659430c" /><Relationship Type="http://schemas.openxmlformats.org/officeDocument/2006/relationships/theme" Target="/ppt/slideMasters/theme/theme1.xml" Id="R2b52d4f8e838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d517e8659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0e66850a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bc9170d4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15257f39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9af2831e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6bd4468b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e62e4662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8b7a64d4d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HANNE KILDAHL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894 854 782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