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0c656cdf3e40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262bb5362441f"/>
  </p:sldMasterIdLst>
  <p:sldIdLst>
    <p:sldId xmlns:r="http://schemas.openxmlformats.org/officeDocument/2006/relationships" id="256" r:id="R8ca11e8f1eba45c6"/>
    <p:sldId xmlns:r="http://schemas.openxmlformats.org/officeDocument/2006/relationships" id="257" r:id="R2d2e3723ea8f4910"/>
    <p:sldId xmlns:r="http://schemas.openxmlformats.org/officeDocument/2006/relationships" id="258" r:id="Rf6d4399a93704158"/>
    <p:sldId xmlns:r="http://schemas.openxmlformats.org/officeDocument/2006/relationships" id="259" r:id="R524a365ad97f4efd"/>
    <p:sldId xmlns:r="http://schemas.openxmlformats.org/officeDocument/2006/relationships" id="260" r:id="R2c0c9d0bd52b4936"/>
    <p:sldId xmlns:r="http://schemas.openxmlformats.org/officeDocument/2006/relationships" id="261" r:id="Rffa40454945847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262bb5362441f" /><Relationship Type="http://schemas.openxmlformats.org/officeDocument/2006/relationships/slide" Target="/ppt/slides/slide1.xml" Id="R8ca11e8f1eba45c6" /><Relationship Type="http://schemas.openxmlformats.org/officeDocument/2006/relationships/slide" Target="/ppt/slides/slide2.xml" Id="R2d2e3723ea8f4910" /><Relationship Type="http://schemas.openxmlformats.org/officeDocument/2006/relationships/slide" Target="/ppt/slides/slide3.xml" Id="Rf6d4399a93704158" /><Relationship Type="http://schemas.openxmlformats.org/officeDocument/2006/relationships/slide" Target="/ppt/slides/slide4.xml" Id="R524a365ad97f4efd" /><Relationship Type="http://schemas.openxmlformats.org/officeDocument/2006/relationships/slide" Target="/ppt/slides/slide5.xml" Id="R2c0c9d0bd52b4936" /><Relationship Type="http://schemas.openxmlformats.org/officeDocument/2006/relationships/slide" Target="/ppt/slides/slide6.xml" Id="Rffa40454945847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654ec4d12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b64dedc2b4739" /><Relationship Type="http://schemas.openxmlformats.org/officeDocument/2006/relationships/theme" Target="/ppt/slideMasters/theme/theme1.xml" Id="R804ee9fba8fc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3b64dedc2b47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dd6ef6f57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1455e6c914a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4e3bb964e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619f9aa5644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a2b13caba41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e32e4232e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STORD FORENINGSBINGO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FORENINGSBINGO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 FORENINGSBINGO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FORENINGSBINGO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FORENINGSBINGO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FORENINGSBINGO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BINGO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FORENINGSBINGO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894 865 482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FORENINGSBINGO AS</a:t>
            </a:r>
          </a:p>
        </p:txBody>
      </p:sp>
    </p:spTree>
  </p:cSld>
  <p:clrMapOvr>
    <a:masterClrMapping xmlns:a="http://schemas.openxmlformats.org/drawingml/2006/main"/>
  </p:clrMapOvr>
</p:sld>
</file>