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65851d256448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85c0209cf74815"/>
  </p:sldMasterIdLst>
  <p:sldIdLst>
    <p:sldId xmlns:r="http://schemas.openxmlformats.org/officeDocument/2006/relationships" id="256" r:id="Ra00adf9b083a461a"/>
    <p:sldId xmlns:r="http://schemas.openxmlformats.org/officeDocument/2006/relationships" id="257" r:id="R55cae349f5654b9c"/>
    <p:sldId xmlns:r="http://schemas.openxmlformats.org/officeDocument/2006/relationships" id="258" r:id="R1f496b9acad14306"/>
    <p:sldId xmlns:r="http://schemas.openxmlformats.org/officeDocument/2006/relationships" id="259" r:id="R573aab41011c4841"/>
    <p:sldId xmlns:r="http://schemas.openxmlformats.org/officeDocument/2006/relationships" id="260" r:id="Rb633ed22a3b144e5"/>
    <p:sldId xmlns:r="http://schemas.openxmlformats.org/officeDocument/2006/relationships" id="261" r:id="R8b8311caa72345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85c0209cf74815" /><Relationship Type="http://schemas.openxmlformats.org/officeDocument/2006/relationships/slide" Target="/ppt/slides/slide1.xml" Id="Ra00adf9b083a461a" /><Relationship Type="http://schemas.openxmlformats.org/officeDocument/2006/relationships/slide" Target="/ppt/slides/slide2.xml" Id="R55cae349f5654b9c" /><Relationship Type="http://schemas.openxmlformats.org/officeDocument/2006/relationships/slide" Target="/ppt/slides/slide3.xml" Id="R1f496b9acad14306" /><Relationship Type="http://schemas.openxmlformats.org/officeDocument/2006/relationships/slide" Target="/ppt/slides/slide4.xml" Id="R573aab41011c4841" /><Relationship Type="http://schemas.openxmlformats.org/officeDocument/2006/relationships/slide" Target="/ppt/slides/slide5.xml" Id="Rb633ed22a3b144e5" /><Relationship Type="http://schemas.openxmlformats.org/officeDocument/2006/relationships/slide" Target="/ppt/slides/slide6.xml" Id="R8b8311caa72345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232993cdc4f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fd8ea28ad4065" /><Relationship Type="http://schemas.openxmlformats.org/officeDocument/2006/relationships/theme" Target="/ppt/slideMasters/theme/theme1.xml" Id="Rc0dbba9a93b741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7fd8ea28ad40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93c196fb348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4241b7b5f42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2c976058349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aaa167d4b47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0eaa0a62f47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609bd457d46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ADMIT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894 894 792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