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92ec4227ec4b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50a7a8428b469f"/>
  </p:sldMasterIdLst>
  <p:sldIdLst>
    <p:sldId xmlns:r="http://schemas.openxmlformats.org/officeDocument/2006/relationships" id="256" r:id="R39794239471c441b"/>
    <p:sldId xmlns:r="http://schemas.openxmlformats.org/officeDocument/2006/relationships" id="257" r:id="R1957eb13faf54801"/>
    <p:sldId xmlns:r="http://schemas.openxmlformats.org/officeDocument/2006/relationships" id="258" r:id="Rb96fe98d71a144cd"/>
    <p:sldId xmlns:r="http://schemas.openxmlformats.org/officeDocument/2006/relationships" id="259" r:id="Ra31cc146d96348ab"/>
    <p:sldId xmlns:r="http://schemas.openxmlformats.org/officeDocument/2006/relationships" id="260" r:id="Ra1e1f51315324967"/>
    <p:sldId xmlns:r="http://schemas.openxmlformats.org/officeDocument/2006/relationships" id="261" r:id="R9d7fe0abfb6f478d"/>
    <p:sldId xmlns:r="http://schemas.openxmlformats.org/officeDocument/2006/relationships" id="262" r:id="R6ca9ea0ed27645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50a7a8428b469f" /><Relationship Type="http://schemas.openxmlformats.org/officeDocument/2006/relationships/slide" Target="/ppt/slides/slide1.xml" Id="R39794239471c441b" /><Relationship Type="http://schemas.openxmlformats.org/officeDocument/2006/relationships/slide" Target="/ppt/slides/slide2.xml" Id="R1957eb13faf54801" /><Relationship Type="http://schemas.openxmlformats.org/officeDocument/2006/relationships/slide" Target="/ppt/slides/slide3.xml" Id="Rb96fe98d71a144cd" /><Relationship Type="http://schemas.openxmlformats.org/officeDocument/2006/relationships/slide" Target="/ppt/slides/slide4.xml" Id="Ra31cc146d96348ab" /><Relationship Type="http://schemas.openxmlformats.org/officeDocument/2006/relationships/slide" Target="/ppt/slides/slide5.xml" Id="Ra1e1f51315324967" /><Relationship Type="http://schemas.openxmlformats.org/officeDocument/2006/relationships/slide" Target="/ppt/slides/slide6.xml" Id="R9d7fe0abfb6f478d" /><Relationship Type="http://schemas.openxmlformats.org/officeDocument/2006/relationships/slide" Target="/ppt/slides/slide7.xml" Id="R6ca9ea0ed27645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43854f6d934a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4df1cd7b844b2" /><Relationship Type="http://schemas.openxmlformats.org/officeDocument/2006/relationships/theme" Target="/ppt/slideMasters/theme/theme1.xml" Id="R325578d7562e4f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c4df1cd7b844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a1fc076d648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496d98bb84f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37bc764f34c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318240c2c4e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a372017c540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82926ae1b4a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bc0b524ac42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ADMIT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ADMIT REGNSKAP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11 116 440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−568 726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−418 667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3 581 280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894 894 792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ADMIT REGNSKAP AS</a:t>
            </a:r>
          </a:p>
        </p:txBody>
      </p:sp>
    </p:spTree>
  </p:cSld>
  <p:clrMapOvr>
    <a:masterClrMapping xmlns:a="http://schemas.openxmlformats.org/drawingml/2006/main"/>
  </p:clrMapOvr>
</p:sld>
</file>