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40f8205c874d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5d4a33acec430c"/>
  </p:sldMasterIdLst>
  <p:sldIdLst>
    <p:sldId xmlns:r="http://schemas.openxmlformats.org/officeDocument/2006/relationships" id="256" r:id="Re9439b62f5e846e7"/>
    <p:sldId xmlns:r="http://schemas.openxmlformats.org/officeDocument/2006/relationships" id="257" r:id="R0eeac5d96f724284"/>
    <p:sldId xmlns:r="http://schemas.openxmlformats.org/officeDocument/2006/relationships" id="258" r:id="R82d9a92d848c4810"/>
    <p:sldId xmlns:r="http://schemas.openxmlformats.org/officeDocument/2006/relationships" id="259" r:id="R7d5e1783fa2b4ebb"/>
    <p:sldId xmlns:r="http://schemas.openxmlformats.org/officeDocument/2006/relationships" id="260" r:id="R394ec54b82b94324"/>
    <p:sldId xmlns:r="http://schemas.openxmlformats.org/officeDocument/2006/relationships" id="261" r:id="Ra0317fdae7d9435c"/>
    <p:sldId xmlns:r="http://schemas.openxmlformats.org/officeDocument/2006/relationships" id="262" r:id="Rb6a04fa899a043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d4a33acec430c" /><Relationship Type="http://schemas.openxmlformats.org/officeDocument/2006/relationships/slide" Target="/ppt/slides/slide1.xml" Id="Re9439b62f5e846e7" /><Relationship Type="http://schemas.openxmlformats.org/officeDocument/2006/relationships/slide" Target="/ppt/slides/slide2.xml" Id="R0eeac5d96f724284" /><Relationship Type="http://schemas.openxmlformats.org/officeDocument/2006/relationships/slide" Target="/ppt/slides/slide3.xml" Id="R82d9a92d848c4810" /><Relationship Type="http://schemas.openxmlformats.org/officeDocument/2006/relationships/slide" Target="/ppt/slides/slide4.xml" Id="R7d5e1783fa2b4ebb" /><Relationship Type="http://schemas.openxmlformats.org/officeDocument/2006/relationships/slide" Target="/ppt/slides/slide5.xml" Id="R394ec54b82b94324" /><Relationship Type="http://schemas.openxmlformats.org/officeDocument/2006/relationships/slide" Target="/ppt/slides/slide6.xml" Id="Ra0317fdae7d9435c" /><Relationship Type="http://schemas.openxmlformats.org/officeDocument/2006/relationships/slide" Target="/ppt/slides/slide7.xml" Id="Rb6a04fa899a043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2c2f30e704a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5674f4eeb432a" /><Relationship Type="http://schemas.openxmlformats.org/officeDocument/2006/relationships/theme" Target="/ppt/slideMasters/theme/theme1.xml" Id="R475b7ad602864e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95674f4eeb43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3d276102e42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1bf2af07646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6fd187cae4a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e30f970b441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290505d0c4c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04034e60f49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d860521d640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ME-TO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ME-TO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ME-TO REGNSKAPSKONTOR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ME-TO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ME-TO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ME-TO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4 148 997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168 376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204 942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3 293 347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4 357 278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ME-TO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VOLD  –  65,0 %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KRISTINE HOVLAND SÆTRE  –  35,0 %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ME-TO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Hovlandsvegen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42 42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elin@me-to.no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895 021 032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ME-TO REGNSKAPSKONTOR AS</a:t>
            </a:r>
          </a:p>
        </p:txBody>
      </p:sp>
    </p:spTree>
  </p:cSld>
  <p:clrMapOvr>
    <a:masterClrMapping xmlns:a="http://schemas.openxmlformats.org/drawingml/2006/main"/>
  </p:clrMapOvr>
</p:sld>
</file>