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f5eaceb2f40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a0f01860c46c0"/>
  </p:sldMasterIdLst>
  <p:sldIdLst>
    <p:sldId xmlns:r="http://schemas.openxmlformats.org/officeDocument/2006/relationships" id="256" r:id="R8ed1e75cbe25458a"/>
    <p:sldId xmlns:r="http://schemas.openxmlformats.org/officeDocument/2006/relationships" id="257" r:id="R7a5bea46bd434162"/>
    <p:sldId xmlns:r="http://schemas.openxmlformats.org/officeDocument/2006/relationships" id="258" r:id="R2557e391feb44c0f"/>
    <p:sldId xmlns:r="http://schemas.openxmlformats.org/officeDocument/2006/relationships" id="259" r:id="Rf3c92f3e0b064201"/>
    <p:sldId xmlns:r="http://schemas.openxmlformats.org/officeDocument/2006/relationships" id="260" r:id="R5810ffe3781c4828"/>
    <p:sldId xmlns:r="http://schemas.openxmlformats.org/officeDocument/2006/relationships" id="261" r:id="Re62a9e5fa6d141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a0f01860c46c0" /><Relationship Type="http://schemas.openxmlformats.org/officeDocument/2006/relationships/slide" Target="/ppt/slides/slide1.xml" Id="R8ed1e75cbe25458a" /><Relationship Type="http://schemas.openxmlformats.org/officeDocument/2006/relationships/slide" Target="/ppt/slides/slide2.xml" Id="R7a5bea46bd434162" /><Relationship Type="http://schemas.openxmlformats.org/officeDocument/2006/relationships/slide" Target="/ppt/slides/slide3.xml" Id="R2557e391feb44c0f" /><Relationship Type="http://schemas.openxmlformats.org/officeDocument/2006/relationships/slide" Target="/ppt/slides/slide4.xml" Id="Rf3c92f3e0b064201" /><Relationship Type="http://schemas.openxmlformats.org/officeDocument/2006/relationships/slide" Target="/ppt/slides/slide5.xml" Id="R5810ffe3781c4828" /><Relationship Type="http://schemas.openxmlformats.org/officeDocument/2006/relationships/slide" Target="/ppt/slides/slide6.xml" Id="Re62a9e5fa6d141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6214c6ab843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21042e38e415a" /><Relationship Type="http://schemas.openxmlformats.org/officeDocument/2006/relationships/theme" Target="/ppt/slideMasters/theme/theme1.xml" Id="R1c847f4037ad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21042e38e41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d865704ab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2496b66b043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2f67f4d8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4bee316af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2ce8b2c4a44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c044bd21746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AQUASUB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AQUASUB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AQUASUB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AQUASUB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AQUASUB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AQUASUB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Kystveien 118B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4842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gisle@aquasub.no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895 300 152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AQUASUB AS</a:t>
            </a:r>
          </a:p>
        </p:txBody>
      </p:sp>
    </p:spTree>
  </p:cSld>
  <p:clrMapOvr>
    <a:masterClrMapping xmlns:a="http://schemas.openxmlformats.org/drawingml/2006/main"/>
  </p:clrMapOvr>
</p:sld>
</file>