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06cfed368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d8b37638d4d1e"/>
  </p:sldMasterIdLst>
  <p:sldIdLst>
    <p:sldId xmlns:r="http://schemas.openxmlformats.org/officeDocument/2006/relationships" id="256" r:id="R75ed2bb93f084a5e"/>
    <p:sldId xmlns:r="http://schemas.openxmlformats.org/officeDocument/2006/relationships" id="257" r:id="R048c372055e24be1"/>
    <p:sldId xmlns:r="http://schemas.openxmlformats.org/officeDocument/2006/relationships" id="258" r:id="R635096ecf01841b9"/>
    <p:sldId xmlns:r="http://schemas.openxmlformats.org/officeDocument/2006/relationships" id="259" r:id="Rbc36910204194c33"/>
    <p:sldId xmlns:r="http://schemas.openxmlformats.org/officeDocument/2006/relationships" id="260" r:id="Rd65c3264669f4aba"/>
    <p:sldId xmlns:r="http://schemas.openxmlformats.org/officeDocument/2006/relationships" id="261" r:id="Rc41870ff43c347fd"/>
    <p:sldId xmlns:r="http://schemas.openxmlformats.org/officeDocument/2006/relationships" id="262" r:id="Re187be82fb64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d8b37638d4d1e" /><Relationship Type="http://schemas.openxmlformats.org/officeDocument/2006/relationships/slide" Target="/ppt/slides/slide1.xml" Id="R75ed2bb93f084a5e" /><Relationship Type="http://schemas.openxmlformats.org/officeDocument/2006/relationships/slide" Target="/ppt/slides/slide2.xml" Id="R048c372055e24be1" /><Relationship Type="http://schemas.openxmlformats.org/officeDocument/2006/relationships/slide" Target="/ppt/slides/slide3.xml" Id="R635096ecf01841b9" /><Relationship Type="http://schemas.openxmlformats.org/officeDocument/2006/relationships/slide" Target="/ppt/slides/slide4.xml" Id="Rbc36910204194c33" /><Relationship Type="http://schemas.openxmlformats.org/officeDocument/2006/relationships/slide" Target="/ppt/slides/slide5.xml" Id="Rd65c3264669f4aba" /><Relationship Type="http://schemas.openxmlformats.org/officeDocument/2006/relationships/slide" Target="/ppt/slides/slide6.xml" Id="Rc41870ff43c347fd" /><Relationship Type="http://schemas.openxmlformats.org/officeDocument/2006/relationships/slide" Target="/ppt/slides/slide7.xml" Id="Re187be82fb64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05f20900b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e414afb7d45fc" /><Relationship Type="http://schemas.openxmlformats.org/officeDocument/2006/relationships/theme" Target="/ppt/slideMasters/theme/theme1.xml" Id="Rcdb418f65a6a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e414afb7d45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6d087ec3e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676453863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a899a1d6b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2211c3477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c4926c8fa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ad1e6ba2740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5fd228ea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AQUASUB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AQUASUB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10 097 348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8 170 557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9 208 700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 GISLE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118B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4842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gisle@aquasub.no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895 300 152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