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db67e5ac79234bca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ae5a003480784344"/>
  </p:sldMasterIdLst>
  <p:sldIdLst>
    <p:sldId xmlns:r="http://schemas.openxmlformats.org/officeDocument/2006/relationships" id="256" r:id="R9d28b0d1611f4f5a"/>
    <p:sldId xmlns:r="http://schemas.openxmlformats.org/officeDocument/2006/relationships" id="257" r:id="Re3736b2d403646f8"/>
    <p:sldId xmlns:r="http://schemas.openxmlformats.org/officeDocument/2006/relationships" id="258" r:id="R4f39f0fbb8404ab4"/>
    <p:sldId xmlns:r="http://schemas.openxmlformats.org/officeDocument/2006/relationships" id="259" r:id="R831590316c894307"/>
    <p:sldId xmlns:r="http://schemas.openxmlformats.org/officeDocument/2006/relationships" id="260" r:id="R888445609db640c8"/>
    <p:sldId xmlns:r="http://schemas.openxmlformats.org/officeDocument/2006/relationships" id="261" r:id="R38513cd10ff24716"/>
    <p:sldId xmlns:r="http://schemas.openxmlformats.org/officeDocument/2006/relationships" id="262" r:id="Recb5625811634da2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ae5a003480784344" /><Relationship Type="http://schemas.openxmlformats.org/officeDocument/2006/relationships/slide" Target="/ppt/slides/slide1.xml" Id="R9d28b0d1611f4f5a" /><Relationship Type="http://schemas.openxmlformats.org/officeDocument/2006/relationships/slide" Target="/ppt/slides/slide2.xml" Id="Re3736b2d403646f8" /><Relationship Type="http://schemas.openxmlformats.org/officeDocument/2006/relationships/slide" Target="/ppt/slides/slide3.xml" Id="R4f39f0fbb8404ab4" /><Relationship Type="http://schemas.openxmlformats.org/officeDocument/2006/relationships/slide" Target="/ppt/slides/slide4.xml" Id="R831590316c894307" /><Relationship Type="http://schemas.openxmlformats.org/officeDocument/2006/relationships/slide" Target="/ppt/slides/slide5.xml" Id="R888445609db640c8" /><Relationship Type="http://schemas.openxmlformats.org/officeDocument/2006/relationships/slide" Target="/ppt/slides/slide6.xml" Id="R38513cd10ff24716" /><Relationship Type="http://schemas.openxmlformats.org/officeDocument/2006/relationships/slide" Target="/ppt/slides/slide7.xml" Id="Recb5625811634da2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cdad5b52fc864176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b912e59fb044e88" /><Relationship Type="http://schemas.openxmlformats.org/officeDocument/2006/relationships/theme" Target="/ppt/slideMasters/theme/theme1.xml" Id="Rcf061b3dc18f49ab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2b912e59fb044e88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d53494b0f144f5d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fdced7e1a714b4d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b08befb42d9471b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e3451a825db4d54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139e4621d484643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8cef7fc22eb4ba1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8dabc8dd21241aa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JØRGEN BRANNSTORPH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JØRGEN BRANNSTORPH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JØRGEN BRANNSTORPH AS ble etablert [år] og holder til i Oslo.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JØRGEN BRANNSTORPH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JØRGEN BRANNSTORPH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JØRGEN BRANNSTORPH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24 000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−93 225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9 892 290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14 751 220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14 891 169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JØRGEN BRANNSTORPH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JØRGEN BRANNSTORPH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JØRGEN BRANNSTORPH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Nordstrandveien 60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1163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post@brannstorph.no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www.brannstorph.no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895 366 552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JØRGEN BRANNSTORPH AS</a:t>
            </a:r>
          </a:p>
        </p:txBody>
      </p:sp>
    </p:spTree>
  </p:cSld>
  <p:clrMapOvr>
    <a:masterClrMapping xmlns:a="http://schemas.openxmlformats.org/drawingml/2006/main"/>
  </p:clrMapOvr>
</p:sld>
</file>