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4f5690115440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e3dfeeada948ce"/>
  </p:sldMasterIdLst>
  <p:sldIdLst>
    <p:sldId xmlns:r="http://schemas.openxmlformats.org/officeDocument/2006/relationships" id="256" r:id="Re927dc22940e4a51"/>
    <p:sldId xmlns:r="http://schemas.openxmlformats.org/officeDocument/2006/relationships" id="257" r:id="Rc27c9c732ea94ebc"/>
    <p:sldId xmlns:r="http://schemas.openxmlformats.org/officeDocument/2006/relationships" id="258" r:id="Rc85fd2486d424e22"/>
    <p:sldId xmlns:r="http://schemas.openxmlformats.org/officeDocument/2006/relationships" id="259" r:id="R8fc0c8df23cb4802"/>
    <p:sldId xmlns:r="http://schemas.openxmlformats.org/officeDocument/2006/relationships" id="260" r:id="R6c33906fa71d4fe2"/>
    <p:sldId xmlns:r="http://schemas.openxmlformats.org/officeDocument/2006/relationships" id="261" r:id="R28053125de5140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3dfeeada948ce" /><Relationship Type="http://schemas.openxmlformats.org/officeDocument/2006/relationships/slide" Target="/ppt/slides/slide1.xml" Id="Re927dc22940e4a51" /><Relationship Type="http://schemas.openxmlformats.org/officeDocument/2006/relationships/slide" Target="/ppt/slides/slide2.xml" Id="Rc27c9c732ea94ebc" /><Relationship Type="http://schemas.openxmlformats.org/officeDocument/2006/relationships/slide" Target="/ppt/slides/slide3.xml" Id="Rc85fd2486d424e22" /><Relationship Type="http://schemas.openxmlformats.org/officeDocument/2006/relationships/slide" Target="/ppt/slides/slide4.xml" Id="R8fc0c8df23cb4802" /><Relationship Type="http://schemas.openxmlformats.org/officeDocument/2006/relationships/slide" Target="/ppt/slides/slide5.xml" Id="R6c33906fa71d4fe2" /><Relationship Type="http://schemas.openxmlformats.org/officeDocument/2006/relationships/slide" Target="/ppt/slides/slide6.xml" Id="R28053125de5140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c27a70a23848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73ca312984d84" /><Relationship Type="http://schemas.openxmlformats.org/officeDocument/2006/relationships/theme" Target="/ppt/slideMasters/theme/theme1.xml" Id="R1b421ac8bc5f4d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473ca312984d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6fa7ef11147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14588e59c44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9a269ac4d48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04e7aefbc48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da5cf24f54e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aa49e94f241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AUT. REGNSKAPSFØRER NINA SYNNØVE PETTERSEN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AUT. REGNSKAPSFØRER NINA SYNNØVE PETTERSEN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AUT. REGNSKAPSFØRER NINA SYNNØVE PETTERSEN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AUT. REGNSKAPSFØRER NINA SYNNØVE PETTERSEN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AUT. REGNSKAPSFØRER NINA SYNNØVE PETTERSEN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AUT. REGNSKAPSFØRER NINA SYNNØVE PETTERSEN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2 675 633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2 130 083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2 130 345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AUT. REGNSKAPSFØRER NINA SYNNØVE PETTERSEN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Astrids gate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1706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nisy-pet@online.no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895 408 212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AUT. REGNSKAPSFØRER NINA SYNNØVE PETTERSEN</a:t>
            </a:r>
          </a:p>
        </p:txBody>
      </p:sp>
    </p:spTree>
  </p:cSld>
  <p:clrMapOvr>
    <a:masterClrMapping xmlns:a="http://schemas.openxmlformats.org/drawingml/2006/main"/>
  </p:clrMapOvr>
</p:sld>
</file>