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1ef797e4e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bdd2d5e1a4326"/>
  </p:sldMasterIdLst>
  <p:sldIdLst>
    <p:sldId xmlns:r="http://schemas.openxmlformats.org/officeDocument/2006/relationships" id="256" r:id="Rf2bb909239cb4699"/>
    <p:sldId xmlns:r="http://schemas.openxmlformats.org/officeDocument/2006/relationships" id="257" r:id="Rff7b929a6b9048bd"/>
    <p:sldId xmlns:r="http://schemas.openxmlformats.org/officeDocument/2006/relationships" id="258" r:id="Ra4e0776fce6b4de5"/>
    <p:sldId xmlns:r="http://schemas.openxmlformats.org/officeDocument/2006/relationships" id="259" r:id="Rd65fa0b00acc44e8"/>
    <p:sldId xmlns:r="http://schemas.openxmlformats.org/officeDocument/2006/relationships" id="260" r:id="R7b821fa92bbc4924"/>
    <p:sldId xmlns:r="http://schemas.openxmlformats.org/officeDocument/2006/relationships" id="261" r:id="R80c43f1daa674e56"/>
    <p:sldId xmlns:r="http://schemas.openxmlformats.org/officeDocument/2006/relationships" id="262" r:id="R619a47a6eef54b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bdd2d5e1a4326" /><Relationship Type="http://schemas.openxmlformats.org/officeDocument/2006/relationships/slide" Target="/ppt/slides/slide1.xml" Id="Rf2bb909239cb4699" /><Relationship Type="http://schemas.openxmlformats.org/officeDocument/2006/relationships/slide" Target="/ppt/slides/slide2.xml" Id="Rff7b929a6b9048bd" /><Relationship Type="http://schemas.openxmlformats.org/officeDocument/2006/relationships/slide" Target="/ppt/slides/slide3.xml" Id="Ra4e0776fce6b4de5" /><Relationship Type="http://schemas.openxmlformats.org/officeDocument/2006/relationships/slide" Target="/ppt/slides/slide4.xml" Id="Rd65fa0b00acc44e8" /><Relationship Type="http://schemas.openxmlformats.org/officeDocument/2006/relationships/slide" Target="/ppt/slides/slide5.xml" Id="R7b821fa92bbc4924" /><Relationship Type="http://schemas.openxmlformats.org/officeDocument/2006/relationships/slide" Target="/ppt/slides/slide6.xml" Id="R80c43f1daa674e56" /><Relationship Type="http://schemas.openxmlformats.org/officeDocument/2006/relationships/slide" Target="/ppt/slides/slide7.xml" Id="R619a47a6eef54b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983eb096543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27af11ed14da3" /><Relationship Type="http://schemas.openxmlformats.org/officeDocument/2006/relationships/theme" Target="/ppt/slideMasters/theme/theme1.xml" Id="R20f7e4ed6f00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27af11ed1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2cf1a289f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56c82948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03591fa944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6d14f21b34b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2fae808c6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99e5d227c40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33fbd1f7c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OMA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5 838 755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43 633 822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43 633 822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MAGNE REINEN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Hauglegda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olavreinen@gmail.com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895 526 142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OMA INVEST AS</a:t>
            </a:r>
          </a:p>
        </p:txBody>
      </p:sp>
    </p:spTree>
  </p:cSld>
  <p:clrMapOvr>
    <a:masterClrMapping xmlns:a="http://schemas.openxmlformats.org/drawingml/2006/main"/>
  </p:clrMapOvr>
</p:sld>
</file>